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2"/>
  </p:notesMasterIdLst>
  <p:sldIdLst>
    <p:sldId id="256" r:id="rId2"/>
    <p:sldId id="301" r:id="rId3"/>
    <p:sldId id="289" r:id="rId4"/>
    <p:sldId id="288" r:id="rId5"/>
    <p:sldId id="287" r:id="rId6"/>
    <p:sldId id="300" r:id="rId7"/>
    <p:sldId id="286" r:id="rId8"/>
    <p:sldId id="310" r:id="rId9"/>
    <p:sldId id="304" r:id="rId10"/>
    <p:sldId id="315" r:id="rId11"/>
    <p:sldId id="305" r:id="rId12"/>
    <p:sldId id="311" r:id="rId13"/>
    <p:sldId id="321" r:id="rId14"/>
    <p:sldId id="314" r:id="rId15"/>
    <p:sldId id="312" r:id="rId16"/>
    <p:sldId id="317" r:id="rId17"/>
    <p:sldId id="318" r:id="rId18"/>
    <p:sldId id="316" r:id="rId19"/>
    <p:sldId id="319" r:id="rId20"/>
    <p:sldId id="322" r:id="rId21"/>
    <p:sldId id="320" r:id="rId22"/>
    <p:sldId id="308" r:id="rId23"/>
    <p:sldId id="323" r:id="rId24"/>
    <p:sldId id="324" r:id="rId25"/>
    <p:sldId id="325" r:id="rId26"/>
    <p:sldId id="326" r:id="rId27"/>
    <p:sldId id="327" r:id="rId28"/>
    <p:sldId id="328" r:id="rId29"/>
    <p:sldId id="329" r:id="rId30"/>
    <p:sldId id="330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80"/>
    <a:srgbClr val="8124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5947" autoAdjust="0"/>
  </p:normalViewPr>
  <p:slideViewPr>
    <p:cSldViewPr snapToGrid="0" snapToObjects="1">
      <p:cViewPr varScale="1">
        <p:scale>
          <a:sx n="64" d="100"/>
          <a:sy n="64" d="100"/>
        </p:scale>
        <p:origin x="-24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524A03-28CD-C34C-B3D6-22DC1933DC16}" type="doc">
      <dgm:prSet loTypeId="urn:microsoft.com/office/officeart/2005/8/layout/cycle2" loCatId="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3CC3041F-2040-AC44-B90D-8EAB1D48ECF9}">
      <dgm:prSet phldrT="[Text]"/>
      <dgm:spPr/>
      <dgm:t>
        <a:bodyPr/>
        <a:lstStyle/>
        <a:p>
          <a:r>
            <a:rPr lang="en-US" dirty="0" smtClean="0"/>
            <a:t>spinning</a:t>
          </a:r>
          <a:endParaRPr lang="en-US" dirty="0"/>
        </a:p>
      </dgm:t>
    </dgm:pt>
    <dgm:pt modelId="{3D6841E5-7455-5D4D-98BD-1E8FCB09876B}" type="parTrans" cxnId="{6DE5E871-2EC8-8A41-A979-89A692C5FFE0}">
      <dgm:prSet/>
      <dgm:spPr/>
      <dgm:t>
        <a:bodyPr/>
        <a:lstStyle/>
        <a:p>
          <a:endParaRPr lang="en-US"/>
        </a:p>
      </dgm:t>
    </dgm:pt>
    <dgm:pt modelId="{4E150843-CA80-A740-9DD9-980DCD29325B}" type="sibTrans" cxnId="{6DE5E871-2EC8-8A41-A979-89A692C5FFE0}">
      <dgm:prSet/>
      <dgm:spPr/>
      <dgm:t>
        <a:bodyPr/>
        <a:lstStyle/>
        <a:p>
          <a:endParaRPr lang="en-US"/>
        </a:p>
      </dgm:t>
    </dgm:pt>
    <dgm:pt modelId="{E4DCF70F-4B06-5F4C-B436-8185F896CF09}">
      <dgm:prSet phldrT="[Text]"/>
      <dgm:spPr/>
      <dgm:t>
        <a:bodyPr/>
        <a:lstStyle/>
        <a:p>
          <a:r>
            <a:rPr lang="en-US" dirty="0" smtClean="0"/>
            <a:t>MOBILE PHONE</a:t>
          </a:r>
          <a:endParaRPr lang="en-US" dirty="0"/>
        </a:p>
      </dgm:t>
    </dgm:pt>
    <dgm:pt modelId="{E8C93C62-DFE3-F143-8919-8E5A51EEFBA2}" type="parTrans" cxnId="{2275B45E-1B5F-A847-BB07-CA9B554D4190}">
      <dgm:prSet/>
      <dgm:spPr/>
      <dgm:t>
        <a:bodyPr/>
        <a:lstStyle/>
        <a:p>
          <a:endParaRPr lang="en-US"/>
        </a:p>
      </dgm:t>
    </dgm:pt>
    <dgm:pt modelId="{E2D8BA10-5214-1D42-AF27-9E63F5E1DC27}" type="sibTrans" cxnId="{2275B45E-1B5F-A847-BB07-CA9B554D4190}">
      <dgm:prSet/>
      <dgm:spPr/>
      <dgm:t>
        <a:bodyPr/>
        <a:lstStyle/>
        <a:p>
          <a:endParaRPr lang="en-US"/>
        </a:p>
      </dgm:t>
    </dgm:pt>
    <dgm:pt modelId="{BFD48AD8-C345-F241-9018-F4E3729DF485}">
      <dgm:prSet phldrT="[Text]"/>
      <dgm:spPr/>
      <dgm:t>
        <a:bodyPr/>
        <a:lstStyle/>
        <a:p>
          <a:r>
            <a:rPr lang="en-US" dirty="0" smtClean="0"/>
            <a:t>Internet</a:t>
          </a:r>
          <a:endParaRPr lang="en-US" dirty="0"/>
        </a:p>
      </dgm:t>
    </dgm:pt>
    <dgm:pt modelId="{A20DC836-2EB8-284D-9BA0-B417579C662E}" type="parTrans" cxnId="{B31714E6-D3A3-9249-A63C-69196178A4FF}">
      <dgm:prSet/>
      <dgm:spPr/>
      <dgm:t>
        <a:bodyPr/>
        <a:lstStyle/>
        <a:p>
          <a:endParaRPr lang="en-US"/>
        </a:p>
      </dgm:t>
    </dgm:pt>
    <dgm:pt modelId="{825F7830-EFF0-4241-8E6D-B0AC88C47C22}" type="sibTrans" cxnId="{B31714E6-D3A3-9249-A63C-69196178A4FF}">
      <dgm:prSet/>
      <dgm:spPr/>
      <dgm:t>
        <a:bodyPr/>
        <a:lstStyle/>
        <a:p>
          <a:endParaRPr lang="en-US"/>
        </a:p>
      </dgm:t>
    </dgm:pt>
    <dgm:pt modelId="{B34A0E38-5D66-564F-B06C-F2190DD46239}">
      <dgm:prSet phldrT="[Text]"/>
      <dgm:spPr/>
      <dgm:t>
        <a:bodyPr/>
        <a:lstStyle/>
        <a:p>
          <a:endParaRPr lang="en-US" dirty="0"/>
        </a:p>
      </dgm:t>
    </dgm:pt>
    <dgm:pt modelId="{2B2EA846-09A3-574B-B04B-0B2F0DAC264D}" type="parTrans" cxnId="{D62357F1-05E2-3F41-BBF4-4EBAAA4268B7}">
      <dgm:prSet/>
      <dgm:spPr/>
      <dgm:t>
        <a:bodyPr/>
        <a:lstStyle/>
        <a:p>
          <a:endParaRPr lang="en-US"/>
        </a:p>
      </dgm:t>
    </dgm:pt>
    <dgm:pt modelId="{245485B4-08BA-8345-AA19-2E566CAF1FA3}" type="sibTrans" cxnId="{D62357F1-05E2-3F41-BBF4-4EBAAA4268B7}">
      <dgm:prSet/>
      <dgm:spPr/>
      <dgm:t>
        <a:bodyPr/>
        <a:lstStyle/>
        <a:p>
          <a:endParaRPr lang="en-US"/>
        </a:p>
      </dgm:t>
    </dgm:pt>
    <dgm:pt modelId="{8ECDFD71-04F8-944D-BECF-74FA75831969}">
      <dgm:prSet phldrT="[Text]"/>
      <dgm:spPr/>
      <dgm:t>
        <a:bodyPr/>
        <a:lstStyle/>
        <a:p>
          <a:r>
            <a:rPr lang="en-US" dirty="0" smtClean="0"/>
            <a:t>dyeing</a:t>
          </a:r>
          <a:endParaRPr lang="en-US" dirty="0"/>
        </a:p>
      </dgm:t>
    </dgm:pt>
    <dgm:pt modelId="{731AB056-BF82-1F48-8820-BCA5CE0EE191}" type="parTrans" cxnId="{E5497842-2AC6-2440-A3AE-544FE289B772}">
      <dgm:prSet/>
      <dgm:spPr/>
      <dgm:t>
        <a:bodyPr/>
        <a:lstStyle/>
        <a:p>
          <a:endParaRPr lang="en-US"/>
        </a:p>
      </dgm:t>
    </dgm:pt>
    <dgm:pt modelId="{B565D2C3-5E1B-5E49-AA58-C8EA9ABB1A8D}" type="sibTrans" cxnId="{E5497842-2AC6-2440-A3AE-544FE289B772}">
      <dgm:prSet/>
      <dgm:spPr/>
      <dgm:t>
        <a:bodyPr/>
        <a:lstStyle/>
        <a:p>
          <a:endParaRPr lang="en-US"/>
        </a:p>
      </dgm:t>
    </dgm:pt>
    <dgm:pt modelId="{CCDFFFFC-FBCA-444F-960F-75FAE56A7A35}">
      <dgm:prSet phldrT="[Text]"/>
      <dgm:spPr/>
      <dgm:t>
        <a:bodyPr/>
        <a:lstStyle/>
        <a:p>
          <a:r>
            <a:rPr lang="en-US" dirty="0" smtClean="0"/>
            <a:t>Warping drum</a:t>
          </a:r>
          <a:endParaRPr lang="en-US" dirty="0"/>
        </a:p>
      </dgm:t>
    </dgm:pt>
    <dgm:pt modelId="{1C5CEF24-347C-FC47-B863-2950C63FE01B}" type="parTrans" cxnId="{6372D3CF-1A18-DF40-913A-4E304E2BC902}">
      <dgm:prSet/>
      <dgm:spPr/>
      <dgm:t>
        <a:bodyPr/>
        <a:lstStyle/>
        <a:p>
          <a:endParaRPr lang="en-US"/>
        </a:p>
      </dgm:t>
    </dgm:pt>
    <dgm:pt modelId="{08C3B8CF-CF07-0549-AC20-66FED159FA5F}" type="sibTrans" cxnId="{6372D3CF-1A18-DF40-913A-4E304E2BC902}">
      <dgm:prSet/>
      <dgm:spPr/>
      <dgm:t>
        <a:bodyPr/>
        <a:lstStyle/>
        <a:p>
          <a:endParaRPr lang="en-US"/>
        </a:p>
      </dgm:t>
    </dgm:pt>
    <dgm:pt modelId="{B63E6AF5-4729-0840-A2C8-A7ACB603D3AA}">
      <dgm:prSet phldrT="[Text]"/>
      <dgm:spPr/>
      <dgm:t>
        <a:bodyPr/>
        <a:lstStyle/>
        <a:p>
          <a:r>
            <a:rPr lang="en-US" dirty="0" smtClean="0"/>
            <a:t>Sizing shed</a:t>
          </a:r>
          <a:endParaRPr lang="en-US" dirty="0"/>
        </a:p>
      </dgm:t>
    </dgm:pt>
    <dgm:pt modelId="{275B22D4-DA4A-FF41-A1CD-04B44B90F29A}" type="parTrans" cxnId="{59622014-C6A3-B840-A48A-1A889577584C}">
      <dgm:prSet/>
      <dgm:spPr/>
      <dgm:t>
        <a:bodyPr/>
        <a:lstStyle/>
        <a:p>
          <a:endParaRPr lang="en-US"/>
        </a:p>
      </dgm:t>
    </dgm:pt>
    <dgm:pt modelId="{C14929FE-E4C4-CD45-9767-F1EF860CE6CD}" type="sibTrans" cxnId="{59622014-C6A3-B840-A48A-1A889577584C}">
      <dgm:prSet/>
      <dgm:spPr/>
      <dgm:t>
        <a:bodyPr/>
        <a:lstStyle/>
        <a:p>
          <a:endParaRPr lang="en-US"/>
        </a:p>
      </dgm:t>
    </dgm:pt>
    <dgm:pt modelId="{E4143438-7F7B-ED41-94A7-BF2B85DBE4C6}">
      <dgm:prSet phldrT="[Text]"/>
      <dgm:spPr/>
      <dgm:t>
        <a:bodyPr/>
        <a:lstStyle/>
        <a:p>
          <a:r>
            <a:rPr lang="en-US" dirty="0" smtClean="0"/>
            <a:t>     Loom</a:t>
          </a:r>
          <a:endParaRPr lang="en-US" dirty="0"/>
        </a:p>
      </dgm:t>
    </dgm:pt>
    <dgm:pt modelId="{AC7C36FC-890F-9940-AD3C-55B95EE64E13}" type="parTrans" cxnId="{D4F2EC15-35A1-D348-9FE0-9FC43FABF244}">
      <dgm:prSet/>
      <dgm:spPr/>
      <dgm:t>
        <a:bodyPr/>
        <a:lstStyle/>
        <a:p>
          <a:endParaRPr lang="en-US"/>
        </a:p>
      </dgm:t>
    </dgm:pt>
    <dgm:pt modelId="{845D2AA2-18E0-674A-BB56-5F9B14AF7CE4}" type="sibTrans" cxnId="{D4F2EC15-35A1-D348-9FE0-9FC43FABF244}">
      <dgm:prSet/>
      <dgm:spPr/>
      <dgm:t>
        <a:bodyPr/>
        <a:lstStyle/>
        <a:p>
          <a:endParaRPr lang="en-US"/>
        </a:p>
      </dgm:t>
    </dgm:pt>
    <dgm:pt modelId="{7BA8961F-36FB-6F4D-B216-A20F528B1B72}" type="pres">
      <dgm:prSet presAssocID="{35524A03-28CD-C34C-B3D6-22DC1933DC1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A124675-253C-B442-82F9-E40583A54EF9}" type="pres">
      <dgm:prSet presAssocID="{3CC3041F-2040-AC44-B90D-8EAB1D48ECF9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C6E98C-0498-AF42-97F7-865072D3F8C2}" type="pres">
      <dgm:prSet presAssocID="{4E150843-CA80-A740-9DD9-980DCD29325B}" presName="sibTrans" presStyleLbl="sibTrans2D1" presStyleIdx="0" presStyleCnt="8"/>
      <dgm:spPr/>
      <dgm:t>
        <a:bodyPr/>
        <a:lstStyle/>
        <a:p>
          <a:endParaRPr lang="en-US"/>
        </a:p>
      </dgm:t>
    </dgm:pt>
    <dgm:pt modelId="{BB9A73CB-BC79-114D-82DC-7AF800D59BE8}" type="pres">
      <dgm:prSet presAssocID="{4E150843-CA80-A740-9DD9-980DCD29325B}" presName="connectorText" presStyleLbl="sibTrans2D1" presStyleIdx="0" presStyleCnt="8"/>
      <dgm:spPr/>
      <dgm:t>
        <a:bodyPr/>
        <a:lstStyle/>
        <a:p>
          <a:endParaRPr lang="en-US"/>
        </a:p>
      </dgm:t>
    </dgm:pt>
    <dgm:pt modelId="{96316F30-777E-ED40-B08D-D8E55F4A5B9A}" type="pres">
      <dgm:prSet presAssocID="{8ECDFD71-04F8-944D-BECF-74FA75831969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854E75-0317-9B4D-8D71-1870761304C4}" type="pres">
      <dgm:prSet presAssocID="{B565D2C3-5E1B-5E49-AA58-C8EA9ABB1A8D}" presName="sibTrans" presStyleLbl="sibTrans2D1" presStyleIdx="1" presStyleCnt="8"/>
      <dgm:spPr/>
      <dgm:t>
        <a:bodyPr/>
        <a:lstStyle/>
        <a:p>
          <a:endParaRPr lang="en-US"/>
        </a:p>
      </dgm:t>
    </dgm:pt>
    <dgm:pt modelId="{91DAD868-1AE4-A248-A3F5-0A945FB396A2}" type="pres">
      <dgm:prSet presAssocID="{B565D2C3-5E1B-5E49-AA58-C8EA9ABB1A8D}" presName="connectorText" presStyleLbl="sibTrans2D1" presStyleIdx="1" presStyleCnt="8"/>
      <dgm:spPr/>
      <dgm:t>
        <a:bodyPr/>
        <a:lstStyle/>
        <a:p>
          <a:endParaRPr lang="en-US"/>
        </a:p>
      </dgm:t>
    </dgm:pt>
    <dgm:pt modelId="{266C92EE-8FBE-3F45-92E1-C000BD10EC8D}" type="pres">
      <dgm:prSet presAssocID="{CCDFFFFC-FBCA-444F-960F-75FAE56A7A35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932E44-3527-0345-AAEF-1E348E20AC8C}" type="pres">
      <dgm:prSet presAssocID="{08C3B8CF-CF07-0549-AC20-66FED159FA5F}" presName="sibTrans" presStyleLbl="sibTrans2D1" presStyleIdx="2" presStyleCnt="8"/>
      <dgm:spPr/>
      <dgm:t>
        <a:bodyPr/>
        <a:lstStyle/>
        <a:p>
          <a:endParaRPr lang="en-US"/>
        </a:p>
      </dgm:t>
    </dgm:pt>
    <dgm:pt modelId="{E85F9858-F28F-9F47-9CD6-D51F2B682195}" type="pres">
      <dgm:prSet presAssocID="{08C3B8CF-CF07-0549-AC20-66FED159FA5F}" presName="connectorText" presStyleLbl="sibTrans2D1" presStyleIdx="2" presStyleCnt="8"/>
      <dgm:spPr/>
      <dgm:t>
        <a:bodyPr/>
        <a:lstStyle/>
        <a:p>
          <a:endParaRPr lang="en-US"/>
        </a:p>
      </dgm:t>
    </dgm:pt>
    <dgm:pt modelId="{338A67FC-9290-CF44-8EED-4711B2B06286}" type="pres">
      <dgm:prSet presAssocID="{B63E6AF5-4729-0840-A2C8-A7ACB603D3AA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332C1A-0D32-E747-A405-7E30EDB8FF11}" type="pres">
      <dgm:prSet presAssocID="{C14929FE-E4C4-CD45-9767-F1EF860CE6CD}" presName="sibTrans" presStyleLbl="sibTrans2D1" presStyleIdx="3" presStyleCnt="8"/>
      <dgm:spPr/>
      <dgm:t>
        <a:bodyPr/>
        <a:lstStyle/>
        <a:p>
          <a:endParaRPr lang="en-US"/>
        </a:p>
      </dgm:t>
    </dgm:pt>
    <dgm:pt modelId="{EAFA6FA0-9E3F-A94D-BA59-DC5535885B27}" type="pres">
      <dgm:prSet presAssocID="{C14929FE-E4C4-CD45-9767-F1EF860CE6CD}" presName="connectorText" presStyleLbl="sibTrans2D1" presStyleIdx="3" presStyleCnt="8"/>
      <dgm:spPr/>
      <dgm:t>
        <a:bodyPr/>
        <a:lstStyle/>
        <a:p>
          <a:endParaRPr lang="en-US"/>
        </a:p>
      </dgm:t>
    </dgm:pt>
    <dgm:pt modelId="{26E1F2BD-5DE0-7C4D-929F-9CB1BCD6B291}" type="pres">
      <dgm:prSet presAssocID="{E4143438-7F7B-ED41-94A7-BF2B85DBE4C6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CC3F10-171D-0D4F-9F6C-2DA5E3BCE0D7}" type="pres">
      <dgm:prSet presAssocID="{845D2AA2-18E0-674A-BB56-5F9B14AF7CE4}" presName="sibTrans" presStyleLbl="sibTrans2D1" presStyleIdx="4" presStyleCnt="8"/>
      <dgm:spPr/>
      <dgm:t>
        <a:bodyPr/>
        <a:lstStyle/>
        <a:p>
          <a:endParaRPr lang="en-US"/>
        </a:p>
      </dgm:t>
    </dgm:pt>
    <dgm:pt modelId="{5637E65D-3159-9C4D-A6E4-5CB412379958}" type="pres">
      <dgm:prSet presAssocID="{845D2AA2-18E0-674A-BB56-5F9B14AF7CE4}" presName="connectorText" presStyleLbl="sibTrans2D1" presStyleIdx="4" presStyleCnt="8"/>
      <dgm:spPr/>
      <dgm:t>
        <a:bodyPr/>
        <a:lstStyle/>
        <a:p>
          <a:endParaRPr lang="en-US"/>
        </a:p>
      </dgm:t>
    </dgm:pt>
    <dgm:pt modelId="{586B7A61-9B99-C549-B9A4-AED71ADBD5B5}" type="pres">
      <dgm:prSet presAssocID="{E4DCF70F-4B06-5F4C-B436-8185F896CF09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703824-7DB4-3141-A3BE-B68CF4ECAF5E}" type="pres">
      <dgm:prSet presAssocID="{E2D8BA10-5214-1D42-AF27-9E63F5E1DC27}" presName="sibTrans" presStyleLbl="sibTrans2D1" presStyleIdx="5" presStyleCnt="8"/>
      <dgm:spPr/>
      <dgm:t>
        <a:bodyPr/>
        <a:lstStyle/>
        <a:p>
          <a:endParaRPr lang="en-US"/>
        </a:p>
      </dgm:t>
    </dgm:pt>
    <dgm:pt modelId="{23FF2D70-9458-F24C-B21D-D299F6ED2FE5}" type="pres">
      <dgm:prSet presAssocID="{E2D8BA10-5214-1D42-AF27-9E63F5E1DC27}" presName="connectorText" presStyleLbl="sibTrans2D1" presStyleIdx="5" presStyleCnt="8"/>
      <dgm:spPr/>
      <dgm:t>
        <a:bodyPr/>
        <a:lstStyle/>
        <a:p>
          <a:endParaRPr lang="en-US"/>
        </a:p>
      </dgm:t>
    </dgm:pt>
    <dgm:pt modelId="{9AA2351D-92B1-7343-B68A-B79985B45298}" type="pres">
      <dgm:prSet presAssocID="{BFD48AD8-C345-F241-9018-F4E3729DF485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FBC010-DA98-3A42-A8A2-9235D24E9458}" type="pres">
      <dgm:prSet presAssocID="{825F7830-EFF0-4241-8E6D-B0AC88C47C22}" presName="sibTrans" presStyleLbl="sibTrans2D1" presStyleIdx="6" presStyleCnt="8"/>
      <dgm:spPr/>
      <dgm:t>
        <a:bodyPr/>
        <a:lstStyle/>
        <a:p>
          <a:endParaRPr lang="en-US"/>
        </a:p>
      </dgm:t>
    </dgm:pt>
    <dgm:pt modelId="{67CA847C-B0D9-0F4E-8D49-3030C7DA9535}" type="pres">
      <dgm:prSet presAssocID="{825F7830-EFF0-4241-8E6D-B0AC88C47C22}" presName="connectorText" presStyleLbl="sibTrans2D1" presStyleIdx="6" presStyleCnt="8"/>
      <dgm:spPr/>
      <dgm:t>
        <a:bodyPr/>
        <a:lstStyle/>
        <a:p>
          <a:endParaRPr lang="en-US"/>
        </a:p>
      </dgm:t>
    </dgm:pt>
    <dgm:pt modelId="{2D0B606C-BD54-DD4B-AFE5-E3A8B4EECC24}" type="pres">
      <dgm:prSet presAssocID="{B34A0E38-5D66-564F-B06C-F2190DD46239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5542AD-B5EF-6142-937F-FD26B37B1AB5}" type="pres">
      <dgm:prSet presAssocID="{245485B4-08BA-8345-AA19-2E566CAF1FA3}" presName="sibTrans" presStyleLbl="sibTrans2D1" presStyleIdx="7" presStyleCnt="8"/>
      <dgm:spPr/>
      <dgm:t>
        <a:bodyPr/>
        <a:lstStyle/>
        <a:p>
          <a:endParaRPr lang="en-US"/>
        </a:p>
      </dgm:t>
    </dgm:pt>
    <dgm:pt modelId="{FCB78A2A-63F7-1746-96BC-BFF85D388A72}" type="pres">
      <dgm:prSet presAssocID="{245485B4-08BA-8345-AA19-2E566CAF1FA3}" presName="connectorText" presStyleLbl="sibTrans2D1" presStyleIdx="7" presStyleCnt="8"/>
      <dgm:spPr/>
      <dgm:t>
        <a:bodyPr/>
        <a:lstStyle/>
        <a:p>
          <a:endParaRPr lang="en-US"/>
        </a:p>
      </dgm:t>
    </dgm:pt>
  </dgm:ptLst>
  <dgm:cxnLst>
    <dgm:cxn modelId="{64974C40-56D2-D64B-9710-421995C86681}" type="presOf" srcId="{245485B4-08BA-8345-AA19-2E566CAF1FA3}" destId="{FCB78A2A-63F7-1746-96BC-BFF85D388A72}" srcOrd="1" destOrd="0" presId="urn:microsoft.com/office/officeart/2005/8/layout/cycle2"/>
    <dgm:cxn modelId="{2275B45E-1B5F-A847-BB07-CA9B554D4190}" srcId="{35524A03-28CD-C34C-B3D6-22DC1933DC16}" destId="{E4DCF70F-4B06-5F4C-B436-8185F896CF09}" srcOrd="5" destOrd="0" parTransId="{E8C93C62-DFE3-F143-8919-8E5A51EEFBA2}" sibTransId="{E2D8BA10-5214-1D42-AF27-9E63F5E1DC27}"/>
    <dgm:cxn modelId="{B07442AB-8293-4A4F-B887-2BC5AF95FC70}" type="presOf" srcId="{8ECDFD71-04F8-944D-BECF-74FA75831969}" destId="{96316F30-777E-ED40-B08D-D8E55F4A5B9A}" srcOrd="0" destOrd="0" presId="urn:microsoft.com/office/officeart/2005/8/layout/cycle2"/>
    <dgm:cxn modelId="{A1A20387-09E7-FD40-BE31-58900322DA5D}" type="presOf" srcId="{35524A03-28CD-C34C-B3D6-22DC1933DC16}" destId="{7BA8961F-36FB-6F4D-B216-A20F528B1B72}" srcOrd="0" destOrd="0" presId="urn:microsoft.com/office/officeart/2005/8/layout/cycle2"/>
    <dgm:cxn modelId="{B237D20D-CE6A-964C-836B-0C2BA1781581}" type="presOf" srcId="{BFD48AD8-C345-F241-9018-F4E3729DF485}" destId="{9AA2351D-92B1-7343-B68A-B79985B45298}" srcOrd="0" destOrd="0" presId="urn:microsoft.com/office/officeart/2005/8/layout/cycle2"/>
    <dgm:cxn modelId="{317B27EE-4415-7348-A934-F0DB19D2A2E1}" type="presOf" srcId="{E2D8BA10-5214-1D42-AF27-9E63F5E1DC27}" destId="{69703824-7DB4-3141-A3BE-B68CF4ECAF5E}" srcOrd="0" destOrd="0" presId="urn:microsoft.com/office/officeart/2005/8/layout/cycle2"/>
    <dgm:cxn modelId="{958AB2CA-11FD-844F-BDF8-AE7DA6D9D972}" type="presOf" srcId="{4E150843-CA80-A740-9DD9-980DCD29325B}" destId="{23C6E98C-0498-AF42-97F7-865072D3F8C2}" srcOrd="0" destOrd="0" presId="urn:microsoft.com/office/officeart/2005/8/layout/cycle2"/>
    <dgm:cxn modelId="{655EFFA7-37DB-7F44-AD31-97E8A0D65A0E}" type="presOf" srcId="{B63E6AF5-4729-0840-A2C8-A7ACB603D3AA}" destId="{338A67FC-9290-CF44-8EED-4711B2B06286}" srcOrd="0" destOrd="0" presId="urn:microsoft.com/office/officeart/2005/8/layout/cycle2"/>
    <dgm:cxn modelId="{2C46CBAD-82D3-F24A-A2D8-359AD79E4121}" type="presOf" srcId="{3CC3041F-2040-AC44-B90D-8EAB1D48ECF9}" destId="{2A124675-253C-B442-82F9-E40583A54EF9}" srcOrd="0" destOrd="0" presId="urn:microsoft.com/office/officeart/2005/8/layout/cycle2"/>
    <dgm:cxn modelId="{F52B26EB-1D9E-ED47-BC79-D58BCD41F56B}" type="presOf" srcId="{245485B4-08BA-8345-AA19-2E566CAF1FA3}" destId="{805542AD-B5EF-6142-937F-FD26B37B1AB5}" srcOrd="0" destOrd="0" presId="urn:microsoft.com/office/officeart/2005/8/layout/cycle2"/>
    <dgm:cxn modelId="{8AEBD883-278D-1C49-9231-68CDF4ED6E01}" type="presOf" srcId="{825F7830-EFF0-4241-8E6D-B0AC88C47C22}" destId="{67CA847C-B0D9-0F4E-8D49-3030C7DA9535}" srcOrd="1" destOrd="0" presId="urn:microsoft.com/office/officeart/2005/8/layout/cycle2"/>
    <dgm:cxn modelId="{D90BB4FF-3318-0742-8C0E-5F3EE3DC65F7}" type="presOf" srcId="{CCDFFFFC-FBCA-444F-960F-75FAE56A7A35}" destId="{266C92EE-8FBE-3F45-92E1-C000BD10EC8D}" srcOrd="0" destOrd="0" presId="urn:microsoft.com/office/officeart/2005/8/layout/cycle2"/>
    <dgm:cxn modelId="{50EE6918-E7C2-0D4E-867B-37D19735A495}" type="presOf" srcId="{845D2AA2-18E0-674A-BB56-5F9B14AF7CE4}" destId="{13CC3F10-171D-0D4F-9F6C-2DA5E3BCE0D7}" srcOrd="0" destOrd="0" presId="urn:microsoft.com/office/officeart/2005/8/layout/cycle2"/>
    <dgm:cxn modelId="{CDC22F11-0E3A-D140-8A8E-208C257C2B8D}" type="presOf" srcId="{825F7830-EFF0-4241-8E6D-B0AC88C47C22}" destId="{01FBC010-DA98-3A42-A8A2-9235D24E9458}" srcOrd="0" destOrd="0" presId="urn:microsoft.com/office/officeart/2005/8/layout/cycle2"/>
    <dgm:cxn modelId="{D62357F1-05E2-3F41-BBF4-4EBAAA4268B7}" srcId="{35524A03-28CD-C34C-B3D6-22DC1933DC16}" destId="{B34A0E38-5D66-564F-B06C-F2190DD46239}" srcOrd="7" destOrd="0" parTransId="{2B2EA846-09A3-574B-B04B-0B2F0DAC264D}" sibTransId="{245485B4-08BA-8345-AA19-2E566CAF1FA3}"/>
    <dgm:cxn modelId="{6372D3CF-1A18-DF40-913A-4E304E2BC902}" srcId="{35524A03-28CD-C34C-B3D6-22DC1933DC16}" destId="{CCDFFFFC-FBCA-444F-960F-75FAE56A7A35}" srcOrd="2" destOrd="0" parTransId="{1C5CEF24-347C-FC47-B863-2950C63FE01B}" sibTransId="{08C3B8CF-CF07-0549-AC20-66FED159FA5F}"/>
    <dgm:cxn modelId="{A1836055-B1C5-7D4D-9ED9-64BB5B3796CF}" type="presOf" srcId="{B34A0E38-5D66-564F-B06C-F2190DD46239}" destId="{2D0B606C-BD54-DD4B-AFE5-E3A8B4EECC24}" srcOrd="0" destOrd="0" presId="urn:microsoft.com/office/officeart/2005/8/layout/cycle2"/>
    <dgm:cxn modelId="{C4FC7D42-7F3B-874D-B1F0-2E1FDB663B0E}" type="presOf" srcId="{E2D8BA10-5214-1D42-AF27-9E63F5E1DC27}" destId="{23FF2D70-9458-F24C-B21D-D299F6ED2FE5}" srcOrd="1" destOrd="0" presId="urn:microsoft.com/office/officeart/2005/8/layout/cycle2"/>
    <dgm:cxn modelId="{8DF36C2C-1C4F-B648-AB69-13791DC3BF43}" type="presOf" srcId="{845D2AA2-18E0-674A-BB56-5F9B14AF7CE4}" destId="{5637E65D-3159-9C4D-A6E4-5CB412379958}" srcOrd="1" destOrd="0" presId="urn:microsoft.com/office/officeart/2005/8/layout/cycle2"/>
    <dgm:cxn modelId="{070B6789-22C9-254B-9D08-E94B1764B0BF}" type="presOf" srcId="{08C3B8CF-CF07-0549-AC20-66FED159FA5F}" destId="{E85F9858-F28F-9F47-9CD6-D51F2B682195}" srcOrd="1" destOrd="0" presId="urn:microsoft.com/office/officeart/2005/8/layout/cycle2"/>
    <dgm:cxn modelId="{59622014-C6A3-B840-A48A-1A889577584C}" srcId="{35524A03-28CD-C34C-B3D6-22DC1933DC16}" destId="{B63E6AF5-4729-0840-A2C8-A7ACB603D3AA}" srcOrd="3" destOrd="0" parTransId="{275B22D4-DA4A-FF41-A1CD-04B44B90F29A}" sibTransId="{C14929FE-E4C4-CD45-9767-F1EF860CE6CD}"/>
    <dgm:cxn modelId="{B31714E6-D3A3-9249-A63C-69196178A4FF}" srcId="{35524A03-28CD-C34C-B3D6-22DC1933DC16}" destId="{BFD48AD8-C345-F241-9018-F4E3729DF485}" srcOrd="6" destOrd="0" parTransId="{A20DC836-2EB8-284D-9BA0-B417579C662E}" sibTransId="{825F7830-EFF0-4241-8E6D-B0AC88C47C22}"/>
    <dgm:cxn modelId="{A7B2B92B-D225-F745-80D0-A2681C83C069}" type="presOf" srcId="{E4DCF70F-4B06-5F4C-B436-8185F896CF09}" destId="{586B7A61-9B99-C549-B9A4-AED71ADBD5B5}" srcOrd="0" destOrd="0" presId="urn:microsoft.com/office/officeart/2005/8/layout/cycle2"/>
    <dgm:cxn modelId="{D4F2EC15-35A1-D348-9FE0-9FC43FABF244}" srcId="{35524A03-28CD-C34C-B3D6-22DC1933DC16}" destId="{E4143438-7F7B-ED41-94A7-BF2B85DBE4C6}" srcOrd="4" destOrd="0" parTransId="{AC7C36FC-890F-9940-AD3C-55B95EE64E13}" sibTransId="{845D2AA2-18E0-674A-BB56-5F9B14AF7CE4}"/>
    <dgm:cxn modelId="{69BFD656-8CAC-2044-B0E2-718158D24A17}" type="presOf" srcId="{B565D2C3-5E1B-5E49-AA58-C8EA9ABB1A8D}" destId="{91DAD868-1AE4-A248-A3F5-0A945FB396A2}" srcOrd="1" destOrd="0" presId="urn:microsoft.com/office/officeart/2005/8/layout/cycle2"/>
    <dgm:cxn modelId="{D211FE71-8C09-C84D-9CAF-C417F3A24792}" type="presOf" srcId="{E4143438-7F7B-ED41-94A7-BF2B85DBE4C6}" destId="{26E1F2BD-5DE0-7C4D-929F-9CB1BCD6B291}" srcOrd="0" destOrd="0" presId="urn:microsoft.com/office/officeart/2005/8/layout/cycle2"/>
    <dgm:cxn modelId="{2C2F20F1-1C03-5648-ADBF-9C1B3DC71966}" type="presOf" srcId="{C14929FE-E4C4-CD45-9767-F1EF860CE6CD}" destId="{EC332C1A-0D32-E747-A405-7E30EDB8FF11}" srcOrd="0" destOrd="0" presId="urn:microsoft.com/office/officeart/2005/8/layout/cycle2"/>
    <dgm:cxn modelId="{E5497842-2AC6-2440-A3AE-544FE289B772}" srcId="{35524A03-28CD-C34C-B3D6-22DC1933DC16}" destId="{8ECDFD71-04F8-944D-BECF-74FA75831969}" srcOrd="1" destOrd="0" parTransId="{731AB056-BF82-1F48-8820-BCA5CE0EE191}" sibTransId="{B565D2C3-5E1B-5E49-AA58-C8EA9ABB1A8D}"/>
    <dgm:cxn modelId="{BFED28B3-A618-1447-9FEB-6BB965E977B9}" type="presOf" srcId="{4E150843-CA80-A740-9DD9-980DCD29325B}" destId="{BB9A73CB-BC79-114D-82DC-7AF800D59BE8}" srcOrd="1" destOrd="0" presId="urn:microsoft.com/office/officeart/2005/8/layout/cycle2"/>
    <dgm:cxn modelId="{6DE5E871-2EC8-8A41-A979-89A692C5FFE0}" srcId="{35524A03-28CD-C34C-B3D6-22DC1933DC16}" destId="{3CC3041F-2040-AC44-B90D-8EAB1D48ECF9}" srcOrd="0" destOrd="0" parTransId="{3D6841E5-7455-5D4D-98BD-1E8FCB09876B}" sibTransId="{4E150843-CA80-A740-9DD9-980DCD29325B}"/>
    <dgm:cxn modelId="{8DCA120F-EF0B-A841-9821-8B0972174917}" type="presOf" srcId="{B565D2C3-5E1B-5E49-AA58-C8EA9ABB1A8D}" destId="{96854E75-0317-9B4D-8D71-1870761304C4}" srcOrd="0" destOrd="0" presId="urn:microsoft.com/office/officeart/2005/8/layout/cycle2"/>
    <dgm:cxn modelId="{88242274-EAA6-8948-8465-FEACBEF79158}" type="presOf" srcId="{08C3B8CF-CF07-0549-AC20-66FED159FA5F}" destId="{BA932E44-3527-0345-AAEF-1E348E20AC8C}" srcOrd="0" destOrd="0" presId="urn:microsoft.com/office/officeart/2005/8/layout/cycle2"/>
    <dgm:cxn modelId="{C55CCEEA-DCDD-E644-81EA-709AD8F3D1B3}" type="presOf" srcId="{C14929FE-E4C4-CD45-9767-F1EF860CE6CD}" destId="{EAFA6FA0-9E3F-A94D-BA59-DC5535885B27}" srcOrd="1" destOrd="0" presId="urn:microsoft.com/office/officeart/2005/8/layout/cycle2"/>
    <dgm:cxn modelId="{335AA213-2542-9C42-838A-165377117EAA}" type="presParOf" srcId="{7BA8961F-36FB-6F4D-B216-A20F528B1B72}" destId="{2A124675-253C-B442-82F9-E40583A54EF9}" srcOrd="0" destOrd="0" presId="urn:microsoft.com/office/officeart/2005/8/layout/cycle2"/>
    <dgm:cxn modelId="{7078D621-3067-5644-905E-E53A86E1DAE8}" type="presParOf" srcId="{7BA8961F-36FB-6F4D-B216-A20F528B1B72}" destId="{23C6E98C-0498-AF42-97F7-865072D3F8C2}" srcOrd="1" destOrd="0" presId="urn:microsoft.com/office/officeart/2005/8/layout/cycle2"/>
    <dgm:cxn modelId="{4265147B-5CFB-D64E-9C24-A9D090814478}" type="presParOf" srcId="{23C6E98C-0498-AF42-97F7-865072D3F8C2}" destId="{BB9A73CB-BC79-114D-82DC-7AF800D59BE8}" srcOrd="0" destOrd="0" presId="urn:microsoft.com/office/officeart/2005/8/layout/cycle2"/>
    <dgm:cxn modelId="{D3BAD307-7FF5-4B43-A3DB-FC007873A780}" type="presParOf" srcId="{7BA8961F-36FB-6F4D-B216-A20F528B1B72}" destId="{96316F30-777E-ED40-B08D-D8E55F4A5B9A}" srcOrd="2" destOrd="0" presId="urn:microsoft.com/office/officeart/2005/8/layout/cycle2"/>
    <dgm:cxn modelId="{AA2DFCB1-8F7E-0F4E-9C1E-54E19BC4AF5C}" type="presParOf" srcId="{7BA8961F-36FB-6F4D-B216-A20F528B1B72}" destId="{96854E75-0317-9B4D-8D71-1870761304C4}" srcOrd="3" destOrd="0" presId="urn:microsoft.com/office/officeart/2005/8/layout/cycle2"/>
    <dgm:cxn modelId="{014D1F11-EC9C-3C4E-A292-0AF2FB84E589}" type="presParOf" srcId="{96854E75-0317-9B4D-8D71-1870761304C4}" destId="{91DAD868-1AE4-A248-A3F5-0A945FB396A2}" srcOrd="0" destOrd="0" presId="urn:microsoft.com/office/officeart/2005/8/layout/cycle2"/>
    <dgm:cxn modelId="{72CF0DE2-9E5C-C941-8C82-FE1A84DFFE8D}" type="presParOf" srcId="{7BA8961F-36FB-6F4D-B216-A20F528B1B72}" destId="{266C92EE-8FBE-3F45-92E1-C000BD10EC8D}" srcOrd="4" destOrd="0" presId="urn:microsoft.com/office/officeart/2005/8/layout/cycle2"/>
    <dgm:cxn modelId="{8B37E766-C763-884B-95B1-3F811A1DEB92}" type="presParOf" srcId="{7BA8961F-36FB-6F4D-B216-A20F528B1B72}" destId="{BA932E44-3527-0345-AAEF-1E348E20AC8C}" srcOrd="5" destOrd="0" presId="urn:microsoft.com/office/officeart/2005/8/layout/cycle2"/>
    <dgm:cxn modelId="{31FD3B3B-5402-2049-93F5-C6542AE93618}" type="presParOf" srcId="{BA932E44-3527-0345-AAEF-1E348E20AC8C}" destId="{E85F9858-F28F-9F47-9CD6-D51F2B682195}" srcOrd="0" destOrd="0" presId="urn:microsoft.com/office/officeart/2005/8/layout/cycle2"/>
    <dgm:cxn modelId="{CA5F70FD-ED48-774A-A8A0-5917D8017D9F}" type="presParOf" srcId="{7BA8961F-36FB-6F4D-B216-A20F528B1B72}" destId="{338A67FC-9290-CF44-8EED-4711B2B06286}" srcOrd="6" destOrd="0" presId="urn:microsoft.com/office/officeart/2005/8/layout/cycle2"/>
    <dgm:cxn modelId="{EFFF644C-0F8F-D44E-8A6C-4DC88BBBFC3F}" type="presParOf" srcId="{7BA8961F-36FB-6F4D-B216-A20F528B1B72}" destId="{EC332C1A-0D32-E747-A405-7E30EDB8FF11}" srcOrd="7" destOrd="0" presId="urn:microsoft.com/office/officeart/2005/8/layout/cycle2"/>
    <dgm:cxn modelId="{454AB6FF-B690-9E44-943A-2C8AD2B801A2}" type="presParOf" srcId="{EC332C1A-0D32-E747-A405-7E30EDB8FF11}" destId="{EAFA6FA0-9E3F-A94D-BA59-DC5535885B27}" srcOrd="0" destOrd="0" presId="urn:microsoft.com/office/officeart/2005/8/layout/cycle2"/>
    <dgm:cxn modelId="{97E8F285-E939-6C4F-8AA0-8AA35871C8FE}" type="presParOf" srcId="{7BA8961F-36FB-6F4D-B216-A20F528B1B72}" destId="{26E1F2BD-5DE0-7C4D-929F-9CB1BCD6B291}" srcOrd="8" destOrd="0" presId="urn:microsoft.com/office/officeart/2005/8/layout/cycle2"/>
    <dgm:cxn modelId="{CD1F756C-E0BD-3849-B306-1762C8049816}" type="presParOf" srcId="{7BA8961F-36FB-6F4D-B216-A20F528B1B72}" destId="{13CC3F10-171D-0D4F-9F6C-2DA5E3BCE0D7}" srcOrd="9" destOrd="0" presId="urn:microsoft.com/office/officeart/2005/8/layout/cycle2"/>
    <dgm:cxn modelId="{7882F2BB-013D-1943-A650-0DAD25D4E1A5}" type="presParOf" srcId="{13CC3F10-171D-0D4F-9F6C-2DA5E3BCE0D7}" destId="{5637E65D-3159-9C4D-A6E4-5CB412379958}" srcOrd="0" destOrd="0" presId="urn:microsoft.com/office/officeart/2005/8/layout/cycle2"/>
    <dgm:cxn modelId="{88100BAB-AB57-9941-B155-156CA1C81D84}" type="presParOf" srcId="{7BA8961F-36FB-6F4D-B216-A20F528B1B72}" destId="{586B7A61-9B99-C549-B9A4-AED71ADBD5B5}" srcOrd="10" destOrd="0" presId="urn:microsoft.com/office/officeart/2005/8/layout/cycle2"/>
    <dgm:cxn modelId="{99D5935B-8613-A04A-BCC7-042663758C95}" type="presParOf" srcId="{7BA8961F-36FB-6F4D-B216-A20F528B1B72}" destId="{69703824-7DB4-3141-A3BE-B68CF4ECAF5E}" srcOrd="11" destOrd="0" presId="urn:microsoft.com/office/officeart/2005/8/layout/cycle2"/>
    <dgm:cxn modelId="{6631E7E7-E65B-FB4F-9749-7896A40B6F1D}" type="presParOf" srcId="{69703824-7DB4-3141-A3BE-B68CF4ECAF5E}" destId="{23FF2D70-9458-F24C-B21D-D299F6ED2FE5}" srcOrd="0" destOrd="0" presId="urn:microsoft.com/office/officeart/2005/8/layout/cycle2"/>
    <dgm:cxn modelId="{B6D298C6-B86E-5A4B-84E5-C0B3454F8E97}" type="presParOf" srcId="{7BA8961F-36FB-6F4D-B216-A20F528B1B72}" destId="{9AA2351D-92B1-7343-B68A-B79985B45298}" srcOrd="12" destOrd="0" presId="urn:microsoft.com/office/officeart/2005/8/layout/cycle2"/>
    <dgm:cxn modelId="{FF625F6A-40BA-D24E-9E66-E512C9C4E3FE}" type="presParOf" srcId="{7BA8961F-36FB-6F4D-B216-A20F528B1B72}" destId="{01FBC010-DA98-3A42-A8A2-9235D24E9458}" srcOrd="13" destOrd="0" presId="urn:microsoft.com/office/officeart/2005/8/layout/cycle2"/>
    <dgm:cxn modelId="{878A7078-C9BA-4B41-A6A2-940217576CB6}" type="presParOf" srcId="{01FBC010-DA98-3A42-A8A2-9235D24E9458}" destId="{67CA847C-B0D9-0F4E-8D49-3030C7DA9535}" srcOrd="0" destOrd="0" presId="urn:microsoft.com/office/officeart/2005/8/layout/cycle2"/>
    <dgm:cxn modelId="{73FEBBD4-2458-5B4B-B6CF-16E3177A4C79}" type="presParOf" srcId="{7BA8961F-36FB-6F4D-B216-A20F528B1B72}" destId="{2D0B606C-BD54-DD4B-AFE5-E3A8B4EECC24}" srcOrd="14" destOrd="0" presId="urn:microsoft.com/office/officeart/2005/8/layout/cycle2"/>
    <dgm:cxn modelId="{3EE2D19E-5910-924C-AD23-7AF4406EC8A1}" type="presParOf" srcId="{7BA8961F-36FB-6F4D-B216-A20F528B1B72}" destId="{805542AD-B5EF-6142-937F-FD26B37B1AB5}" srcOrd="15" destOrd="0" presId="urn:microsoft.com/office/officeart/2005/8/layout/cycle2"/>
    <dgm:cxn modelId="{DF6C174D-99B3-C248-BEDA-838CE297E3E2}" type="presParOf" srcId="{805542AD-B5EF-6142-937F-FD26B37B1AB5}" destId="{FCB78A2A-63F7-1746-96BC-BFF85D388A72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7A10208-B4EF-BC45-80D4-C04EB360D2FA}" type="doc">
      <dgm:prSet loTypeId="urn:microsoft.com/office/officeart/2005/8/layout/cycle2" loCatId="" qsTypeId="urn:microsoft.com/office/officeart/2005/8/quickstyle/simple4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C16DB56A-27F4-C748-9A64-57BF6A0D6A59}">
      <dgm:prSet phldrT="[Text]" custT="1"/>
      <dgm:spPr/>
      <dgm:t>
        <a:bodyPr/>
        <a:lstStyle/>
        <a:p>
          <a:r>
            <a:rPr lang="en-US" sz="1600" b="1" dirty="0" smtClean="0"/>
            <a:t>Yarn trader</a:t>
          </a:r>
          <a:endParaRPr lang="en-US" sz="1600" b="1" dirty="0"/>
        </a:p>
      </dgm:t>
    </dgm:pt>
    <dgm:pt modelId="{F4351FE3-BD10-8B4B-A9B4-CB6DD0164301}" type="parTrans" cxnId="{A6D19EB5-960E-EC4F-A0D4-AB7F4E8A81C2}">
      <dgm:prSet/>
      <dgm:spPr/>
      <dgm:t>
        <a:bodyPr/>
        <a:lstStyle/>
        <a:p>
          <a:endParaRPr lang="en-US"/>
        </a:p>
      </dgm:t>
    </dgm:pt>
    <dgm:pt modelId="{CC8E1FAB-FC9B-084A-8FC4-8AD828CC0ACE}" type="sibTrans" cxnId="{A6D19EB5-960E-EC4F-A0D4-AB7F4E8A81C2}">
      <dgm:prSet custT="1"/>
      <dgm:spPr/>
      <dgm:t>
        <a:bodyPr/>
        <a:lstStyle/>
        <a:p>
          <a:endParaRPr lang="en-US" sz="1600" b="1">
            <a:solidFill>
              <a:srgbClr val="800000"/>
            </a:solidFill>
          </a:endParaRPr>
        </a:p>
      </dgm:t>
    </dgm:pt>
    <dgm:pt modelId="{8F35400A-DA60-2846-B2E0-4669417FBE11}">
      <dgm:prSet phldrT="[Text]" custT="1"/>
      <dgm:spPr/>
      <dgm:t>
        <a:bodyPr/>
        <a:lstStyle/>
        <a:p>
          <a:r>
            <a:rPr lang="en-US" sz="1600" b="1" dirty="0" smtClean="0"/>
            <a:t>dyer</a:t>
          </a:r>
          <a:endParaRPr lang="en-US" sz="1600" b="1" dirty="0"/>
        </a:p>
      </dgm:t>
    </dgm:pt>
    <dgm:pt modelId="{C088AD89-7550-1247-B955-73ABA12A1D39}" type="parTrans" cxnId="{A6380CE2-7363-194D-8866-BC1E02A6F3FD}">
      <dgm:prSet/>
      <dgm:spPr/>
      <dgm:t>
        <a:bodyPr/>
        <a:lstStyle/>
        <a:p>
          <a:endParaRPr lang="en-US"/>
        </a:p>
      </dgm:t>
    </dgm:pt>
    <dgm:pt modelId="{3033B5BA-60A1-CA4E-BA32-33821C22ACD1}" type="sibTrans" cxnId="{A6380CE2-7363-194D-8866-BC1E02A6F3FD}">
      <dgm:prSet custT="1"/>
      <dgm:spPr/>
      <dgm:t>
        <a:bodyPr/>
        <a:lstStyle/>
        <a:p>
          <a:endParaRPr lang="en-US" sz="1600" b="1">
            <a:solidFill>
              <a:srgbClr val="800000"/>
            </a:solidFill>
          </a:endParaRPr>
        </a:p>
      </dgm:t>
    </dgm:pt>
    <dgm:pt modelId="{5B5C755D-4947-1045-B0D0-861ECF176B0D}">
      <dgm:prSet phldrT="[Text]" custT="1"/>
      <dgm:spPr/>
      <dgm:t>
        <a:bodyPr/>
        <a:lstStyle/>
        <a:p>
          <a:r>
            <a:rPr lang="en-US" sz="1600" b="1" smtClean="0"/>
            <a:t>warper</a:t>
          </a:r>
          <a:endParaRPr lang="en-US" sz="1600" b="1" dirty="0"/>
        </a:p>
      </dgm:t>
    </dgm:pt>
    <dgm:pt modelId="{EE1D6159-DA75-FA44-972D-115752CB4EBF}" type="parTrans" cxnId="{EA070EAD-FEED-A941-A48C-BBCEA70F3F11}">
      <dgm:prSet/>
      <dgm:spPr/>
      <dgm:t>
        <a:bodyPr/>
        <a:lstStyle/>
        <a:p>
          <a:endParaRPr lang="en-US"/>
        </a:p>
      </dgm:t>
    </dgm:pt>
    <dgm:pt modelId="{0CAF54EC-BAF5-4B4D-B4A3-9A7EEFF00DE8}" type="sibTrans" cxnId="{EA070EAD-FEED-A941-A48C-BBCEA70F3F11}">
      <dgm:prSet custT="1"/>
      <dgm:spPr/>
      <dgm:t>
        <a:bodyPr/>
        <a:lstStyle/>
        <a:p>
          <a:endParaRPr lang="en-US" sz="1600" b="1">
            <a:solidFill>
              <a:srgbClr val="800000"/>
            </a:solidFill>
          </a:endParaRPr>
        </a:p>
      </dgm:t>
    </dgm:pt>
    <dgm:pt modelId="{7FC19024-8F0E-2240-B600-C717467BD0F4}">
      <dgm:prSet phldrT="[Text]" custT="1"/>
      <dgm:spPr/>
      <dgm:t>
        <a:bodyPr/>
        <a:lstStyle/>
        <a:p>
          <a:r>
            <a:rPr lang="en-US" sz="1600" b="1" smtClean="0"/>
            <a:t>sizer</a:t>
          </a:r>
          <a:endParaRPr lang="en-US" sz="1600" b="1" dirty="0"/>
        </a:p>
      </dgm:t>
    </dgm:pt>
    <dgm:pt modelId="{46993832-5B72-3B47-BAA7-B41489476FBF}" type="parTrans" cxnId="{8079167D-C59E-BA42-86EA-EAD82C85A239}">
      <dgm:prSet/>
      <dgm:spPr/>
      <dgm:t>
        <a:bodyPr/>
        <a:lstStyle/>
        <a:p>
          <a:endParaRPr lang="en-US"/>
        </a:p>
      </dgm:t>
    </dgm:pt>
    <dgm:pt modelId="{4C5C0E05-5FBB-CB43-B4F8-A6AC2D7DBBD3}" type="sibTrans" cxnId="{8079167D-C59E-BA42-86EA-EAD82C85A239}">
      <dgm:prSet custT="1"/>
      <dgm:spPr/>
      <dgm:t>
        <a:bodyPr/>
        <a:lstStyle/>
        <a:p>
          <a:endParaRPr lang="en-US" sz="1600" b="1">
            <a:solidFill>
              <a:srgbClr val="800000"/>
            </a:solidFill>
          </a:endParaRPr>
        </a:p>
      </dgm:t>
    </dgm:pt>
    <dgm:pt modelId="{C9B55F80-3A45-0746-9AE0-7A0E0F09C192}">
      <dgm:prSet phldrT="[Text]" custT="1"/>
      <dgm:spPr/>
      <dgm:t>
        <a:bodyPr/>
        <a:lstStyle/>
        <a:p>
          <a:r>
            <a:rPr lang="en-US" sz="1600" b="1" smtClean="0"/>
            <a:t>weaver</a:t>
          </a:r>
          <a:endParaRPr lang="en-US" sz="1600" b="1" dirty="0"/>
        </a:p>
      </dgm:t>
    </dgm:pt>
    <dgm:pt modelId="{5598EE88-A7B7-414D-9BD7-68D689B21F33}" type="parTrans" cxnId="{EA422705-8C4A-D548-8B8D-3A29D2BF007A}">
      <dgm:prSet/>
      <dgm:spPr/>
      <dgm:t>
        <a:bodyPr/>
        <a:lstStyle/>
        <a:p>
          <a:endParaRPr lang="en-US"/>
        </a:p>
      </dgm:t>
    </dgm:pt>
    <dgm:pt modelId="{845C42C7-6DD3-C84A-A6D7-087BD53AB26B}" type="sibTrans" cxnId="{EA422705-8C4A-D548-8B8D-3A29D2BF007A}">
      <dgm:prSet custT="1"/>
      <dgm:spPr/>
      <dgm:t>
        <a:bodyPr/>
        <a:lstStyle/>
        <a:p>
          <a:endParaRPr lang="en-US" sz="1600" b="1">
            <a:solidFill>
              <a:srgbClr val="800000"/>
            </a:solidFill>
          </a:endParaRPr>
        </a:p>
      </dgm:t>
    </dgm:pt>
    <dgm:pt modelId="{76D23DB1-45A6-D647-A964-036DDBC0A2E4}">
      <dgm:prSet custT="1"/>
      <dgm:spPr/>
      <dgm:t>
        <a:bodyPr/>
        <a:lstStyle/>
        <a:p>
          <a:r>
            <a:rPr lang="en-US" sz="1600" b="1" dirty="0" smtClean="0"/>
            <a:t>Weaver-trader</a:t>
          </a:r>
          <a:endParaRPr lang="en-US" sz="1600" b="1" dirty="0"/>
        </a:p>
      </dgm:t>
    </dgm:pt>
    <dgm:pt modelId="{879CBB87-2572-1741-864A-0AF8AA9E7811}" type="parTrans" cxnId="{14962D06-8E6C-724D-88C4-517DD7416BF8}">
      <dgm:prSet/>
      <dgm:spPr/>
      <dgm:t>
        <a:bodyPr/>
        <a:lstStyle/>
        <a:p>
          <a:endParaRPr lang="en-US"/>
        </a:p>
      </dgm:t>
    </dgm:pt>
    <dgm:pt modelId="{A1C6DBF5-A1CD-3349-A4BB-ED6E364A0400}" type="sibTrans" cxnId="{14962D06-8E6C-724D-88C4-517DD7416BF8}">
      <dgm:prSet custT="1"/>
      <dgm:spPr/>
      <dgm:t>
        <a:bodyPr/>
        <a:lstStyle/>
        <a:p>
          <a:endParaRPr lang="en-US" sz="1600" b="1">
            <a:solidFill>
              <a:srgbClr val="800000"/>
            </a:solidFill>
          </a:endParaRPr>
        </a:p>
      </dgm:t>
    </dgm:pt>
    <dgm:pt modelId="{B1F91F35-0B76-394B-9D09-D505C381F8B5}">
      <dgm:prSet custT="1"/>
      <dgm:spPr/>
      <dgm:t>
        <a:bodyPr/>
        <a:lstStyle/>
        <a:p>
          <a:r>
            <a:rPr lang="en-US" sz="1600" b="1" smtClean="0"/>
            <a:t>designer</a:t>
          </a:r>
          <a:endParaRPr lang="en-US" sz="1600" b="1" dirty="0"/>
        </a:p>
      </dgm:t>
    </dgm:pt>
    <dgm:pt modelId="{4023DD23-855A-2F48-961A-29FC93E6837D}" type="parTrans" cxnId="{A6A7A70F-E43E-EF49-B175-D1D71727D7A8}">
      <dgm:prSet/>
      <dgm:spPr/>
      <dgm:t>
        <a:bodyPr/>
        <a:lstStyle/>
        <a:p>
          <a:endParaRPr lang="en-US"/>
        </a:p>
      </dgm:t>
    </dgm:pt>
    <dgm:pt modelId="{36B2F48C-6F1B-0F41-A5AF-A3C69B6B5C6E}" type="sibTrans" cxnId="{A6A7A70F-E43E-EF49-B175-D1D71727D7A8}">
      <dgm:prSet custT="1"/>
      <dgm:spPr/>
      <dgm:t>
        <a:bodyPr/>
        <a:lstStyle/>
        <a:p>
          <a:endParaRPr lang="en-US" sz="1600" b="1">
            <a:solidFill>
              <a:srgbClr val="800000"/>
            </a:solidFill>
          </a:endParaRPr>
        </a:p>
      </dgm:t>
    </dgm:pt>
    <dgm:pt modelId="{CAC35E94-72C1-4746-916B-F26E610A61B6}">
      <dgm:prSet custT="1"/>
      <dgm:spPr/>
      <dgm:t>
        <a:bodyPr/>
        <a:lstStyle/>
        <a:p>
          <a:r>
            <a:rPr lang="en-US" sz="1600" b="1" smtClean="0"/>
            <a:t>retailer</a:t>
          </a:r>
          <a:endParaRPr lang="en-US" sz="1600" b="1" dirty="0"/>
        </a:p>
      </dgm:t>
    </dgm:pt>
    <dgm:pt modelId="{0162872A-6364-C448-AC4A-0F96B2D5F2CD}" type="parTrans" cxnId="{7BC4C1C9-1C89-E444-9F90-C861B109A1BC}">
      <dgm:prSet/>
      <dgm:spPr/>
      <dgm:t>
        <a:bodyPr/>
        <a:lstStyle/>
        <a:p>
          <a:endParaRPr lang="en-US"/>
        </a:p>
      </dgm:t>
    </dgm:pt>
    <dgm:pt modelId="{05645054-0E96-1B44-A995-5235E43A8F3A}" type="sibTrans" cxnId="{7BC4C1C9-1C89-E444-9F90-C861B109A1BC}">
      <dgm:prSet custT="1"/>
      <dgm:spPr/>
      <dgm:t>
        <a:bodyPr/>
        <a:lstStyle/>
        <a:p>
          <a:endParaRPr lang="en-US" sz="1600" b="1">
            <a:solidFill>
              <a:srgbClr val="800000"/>
            </a:solidFill>
          </a:endParaRPr>
        </a:p>
      </dgm:t>
    </dgm:pt>
    <dgm:pt modelId="{2FB32111-BCA9-8D48-B132-26EE63CAFC5B}">
      <dgm:prSet custT="1"/>
      <dgm:spPr/>
      <dgm:t>
        <a:bodyPr/>
        <a:lstStyle/>
        <a:p>
          <a:r>
            <a:rPr lang="en-US" sz="1600" b="1" dirty="0" smtClean="0"/>
            <a:t>customer</a:t>
          </a:r>
          <a:endParaRPr lang="en-US" sz="1600" b="1" dirty="0"/>
        </a:p>
      </dgm:t>
    </dgm:pt>
    <dgm:pt modelId="{7835FC34-90F2-FD4B-BAEA-FAA27B61AA08}" type="parTrans" cxnId="{4E63754A-7886-DA4E-991E-6DC78C7BC6B0}">
      <dgm:prSet/>
      <dgm:spPr/>
      <dgm:t>
        <a:bodyPr/>
        <a:lstStyle/>
        <a:p>
          <a:endParaRPr lang="en-US"/>
        </a:p>
      </dgm:t>
    </dgm:pt>
    <dgm:pt modelId="{987BA8B0-D1E1-094E-8CE4-4F749D4A6E49}" type="sibTrans" cxnId="{4E63754A-7886-DA4E-991E-6DC78C7BC6B0}">
      <dgm:prSet custT="1"/>
      <dgm:spPr/>
      <dgm:t>
        <a:bodyPr/>
        <a:lstStyle/>
        <a:p>
          <a:endParaRPr lang="en-US" sz="1600" b="1">
            <a:solidFill>
              <a:srgbClr val="800000"/>
            </a:solidFill>
          </a:endParaRPr>
        </a:p>
      </dgm:t>
    </dgm:pt>
    <dgm:pt modelId="{9115E387-A834-534A-8FE8-B1CD5357681E}" type="pres">
      <dgm:prSet presAssocID="{F7A10208-B4EF-BC45-80D4-C04EB360D2F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32850B3-4021-8C4B-B8E5-B5B0F7897BE5}" type="pres">
      <dgm:prSet presAssocID="{C16DB56A-27F4-C748-9A64-57BF6A0D6A59}" presName="node" presStyleLbl="node1" presStyleIdx="0" presStyleCnt="9" custScaleX="1479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9CFA09-3023-0A4C-8A48-14D79EDAA809}" type="pres">
      <dgm:prSet presAssocID="{CC8E1FAB-FC9B-084A-8FC4-8AD828CC0ACE}" presName="sibTrans" presStyleLbl="sibTrans2D1" presStyleIdx="0" presStyleCnt="9" custScaleX="147948"/>
      <dgm:spPr/>
      <dgm:t>
        <a:bodyPr/>
        <a:lstStyle/>
        <a:p>
          <a:endParaRPr lang="en-US"/>
        </a:p>
      </dgm:t>
    </dgm:pt>
    <dgm:pt modelId="{F6283F57-5EB7-AB4C-8D59-656AECF4F5B1}" type="pres">
      <dgm:prSet presAssocID="{CC8E1FAB-FC9B-084A-8FC4-8AD828CC0ACE}" presName="connectorText" presStyleLbl="sibTrans2D1" presStyleIdx="0" presStyleCnt="9"/>
      <dgm:spPr/>
      <dgm:t>
        <a:bodyPr/>
        <a:lstStyle/>
        <a:p>
          <a:endParaRPr lang="en-US"/>
        </a:p>
      </dgm:t>
    </dgm:pt>
    <dgm:pt modelId="{0EF5065C-2F12-4243-90B6-7083E30740C0}" type="pres">
      <dgm:prSet presAssocID="{8F35400A-DA60-2846-B2E0-4669417FBE11}" presName="node" presStyleLbl="node1" presStyleIdx="1" presStyleCnt="9" custScaleX="1479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14139A-9FD0-D148-9FAF-CFCE4B725D23}" type="pres">
      <dgm:prSet presAssocID="{3033B5BA-60A1-CA4E-BA32-33821C22ACD1}" presName="sibTrans" presStyleLbl="sibTrans2D1" presStyleIdx="1" presStyleCnt="9" custScaleX="147948"/>
      <dgm:spPr/>
      <dgm:t>
        <a:bodyPr/>
        <a:lstStyle/>
        <a:p>
          <a:endParaRPr lang="en-US"/>
        </a:p>
      </dgm:t>
    </dgm:pt>
    <dgm:pt modelId="{ED2B21B3-05E3-FF41-8552-9290CD52BC74}" type="pres">
      <dgm:prSet presAssocID="{3033B5BA-60A1-CA4E-BA32-33821C22ACD1}" presName="connectorText" presStyleLbl="sibTrans2D1" presStyleIdx="1" presStyleCnt="9"/>
      <dgm:spPr/>
      <dgm:t>
        <a:bodyPr/>
        <a:lstStyle/>
        <a:p>
          <a:endParaRPr lang="en-US"/>
        </a:p>
      </dgm:t>
    </dgm:pt>
    <dgm:pt modelId="{35ACB7C9-6A2E-8A4C-AB08-8CBD5215E57A}" type="pres">
      <dgm:prSet presAssocID="{5B5C755D-4947-1045-B0D0-861ECF176B0D}" presName="node" presStyleLbl="node1" presStyleIdx="2" presStyleCnt="9" custScaleX="1479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8E577E-D915-184E-93A0-31B2B05D7F98}" type="pres">
      <dgm:prSet presAssocID="{0CAF54EC-BAF5-4B4D-B4A3-9A7EEFF00DE8}" presName="sibTrans" presStyleLbl="sibTrans2D1" presStyleIdx="2" presStyleCnt="9" custScaleX="147948"/>
      <dgm:spPr/>
      <dgm:t>
        <a:bodyPr/>
        <a:lstStyle/>
        <a:p>
          <a:endParaRPr lang="en-US"/>
        </a:p>
      </dgm:t>
    </dgm:pt>
    <dgm:pt modelId="{BC8BDAC6-F318-6844-9573-BC6F07BB48AD}" type="pres">
      <dgm:prSet presAssocID="{0CAF54EC-BAF5-4B4D-B4A3-9A7EEFF00DE8}" presName="connectorText" presStyleLbl="sibTrans2D1" presStyleIdx="2" presStyleCnt="9"/>
      <dgm:spPr/>
      <dgm:t>
        <a:bodyPr/>
        <a:lstStyle/>
        <a:p>
          <a:endParaRPr lang="en-US"/>
        </a:p>
      </dgm:t>
    </dgm:pt>
    <dgm:pt modelId="{EAC531B8-F3AB-1D46-B4EC-FEDF5941F220}" type="pres">
      <dgm:prSet presAssocID="{7FC19024-8F0E-2240-B600-C717467BD0F4}" presName="node" presStyleLbl="node1" presStyleIdx="3" presStyleCnt="9" custScaleX="1479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FDA612-DA2F-1B49-A3E7-CE3C936D7CCC}" type="pres">
      <dgm:prSet presAssocID="{4C5C0E05-5FBB-CB43-B4F8-A6AC2D7DBBD3}" presName="sibTrans" presStyleLbl="sibTrans2D1" presStyleIdx="3" presStyleCnt="9" custScaleX="147948"/>
      <dgm:spPr/>
      <dgm:t>
        <a:bodyPr/>
        <a:lstStyle/>
        <a:p>
          <a:endParaRPr lang="en-US"/>
        </a:p>
      </dgm:t>
    </dgm:pt>
    <dgm:pt modelId="{DF2843CE-E3AF-954B-A77B-0F949F3BDF7F}" type="pres">
      <dgm:prSet presAssocID="{4C5C0E05-5FBB-CB43-B4F8-A6AC2D7DBBD3}" presName="connectorText" presStyleLbl="sibTrans2D1" presStyleIdx="3" presStyleCnt="9"/>
      <dgm:spPr/>
      <dgm:t>
        <a:bodyPr/>
        <a:lstStyle/>
        <a:p>
          <a:endParaRPr lang="en-US"/>
        </a:p>
      </dgm:t>
    </dgm:pt>
    <dgm:pt modelId="{D8A5B6BE-524C-0C40-8EF0-183630BE387A}" type="pres">
      <dgm:prSet presAssocID="{C9B55F80-3A45-0746-9AE0-7A0E0F09C192}" presName="node" presStyleLbl="node1" presStyleIdx="4" presStyleCnt="9" custScaleX="1236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3A1444-3CF1-2D44-BE43-9CA74DC3D40F}" type="pres">
      <dgm:prSet presAssocID="{845C42C7-6DD3-C84A-A6D7-087BD53AB26B}" presName="sibTrans" presStyleLbl="sibTrans2D1" presStyleIdx="4" presStyleCnt="9" custScaleX="147948"/>
      <dgm:spPr/>
      <dgm:t>
        <a:bodyPr/>
        <a:lstStyle/>
        <a:p>
          <a:endParaRPr lang="en-US"/>
        </a:p>
      </dgm:t>
    </dgm:pt>
    <dgm:pt modelId="{592FAC16-5476-4F43-89B6-55E1ED8565A9}" type="pres">
      <dgm:prSet presAssocID="{845C42C7-6DD3-C84A-A6D7-087BD53AB26B}" presName="connectorText" presStyleLbl="sibTrans2D1" presStyleIdx="4" presStyleCnt="9"/>
      <dgm:spPr/>
      <dgm:t>
        <a:bodyPr/>
        <a:lstStyle/>
        <a:p>
          <a:endParaRPr lang="en-US"/>
        </a:p>
      </dgm:t>
    </dgm:pt>
    <dgm:pt modelId="{3CDAEFA3-CB29-0E4F-99DE-B75FD3487DAF}" type="pres">
      <dgm:prSet presAssocID="{76D23DB1-45A6-D647-A964-036DDBC0A2E4}" presName="node" presStyleLbl="node1" presStyleIdx="5" presStyleCnt="9" custScaleX="1479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9699A1-59D3-024E-A769-89FC4E050189}" type="pres">
      <dgm:prSet presAssocID="{A1C6DBF5-A1CD-3349-A4BB-ED6E364A0400}" presName="sibTrans" presStyleLbl="sibTrans2D1" presStyleIdx="5" presStyleCnt="9" custScaleX="147948"/>
      <dgm:spPr/>
      <dgm:t>
        <a:bodyPr/>
        <a:lstStyle/>
        <a:p>
          <a:endParaRPr lang="en-US"/>
        </a:p>
      </dgm:t>
    </dgm:pt>
    <dgm:pt modelId="{56CFA9D8-4228-6845-A53C-ADE4FA491408}" type="pres">
      <dgm:prSet presAssocID="{A1C6DBF5-A1CD-3349-A4BB-ED6E364A0400}" presName="connectorText" presStyleLbl="sibTrans2D1" presStyleIdx="5" presStyleCnt="9"/>
      <dgm:spPr/>
      <dgm:t>
        <a:bodyPr/>
        <a:lstStyle/>
        <a:p>
          <a:endParaRPr lang="en-US"/>
        </a:p>
      </dgm:t>
    </dgm:pt>
    <dgm:pt modelId="{62B365DB-79B7-7F4F-9265-D354DA4C8FCE}" type="pres">
      <dgm:prSet presAssocID="{B1F91F35-0B76-394B-9D09-D505C381F8B5}" presName="node" presStyleLbl="node1" presStyleIdx="6" presStyleCnt="9" custScaleX="1479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053251-1147-5849-85DD-3B3F24D24573}" type="pres">
      <dgm:prSet presAssocID="{36B2F48C-6F1B-0F41-A5AF-A3C69B6B5C6E}" presName="sibTrans" presStyleLbl="sibTrans2D1" presStyleIdx="6" presStyleCnt="9" custScaleX="147948"/>
      <dgm:spPr/>
      <dgm:t>
        <a:bodyPr/>
        <a:lstStyle/>
        <a:p>
          <a:endParaRPr lang="en-US"/>
        </a:p>
      </dgm:t>
    </dgm:pt>
    <dgm:pt modelId="{DB23467F-9D29-434A-800A-45EBA913CBEE}" type="pres">
      <dgm:prSet presAssocID="{36B2F48C-6F1B-0F41-A5AF-A3C69B6B5C6E}" presName="connectorText" presStyleLbl="sibTrans2D1" presStyleIdx="6" presStyleCnt="9"/>
      <dgm:spPr/>
      <dgm:t>
        <a:bodyPr/>
        <a:lstStyle/>
        <a:p>
          <a:endParaRPr lang="en-US"/>
        </a:p>
      </dgm:t>
    </dgm:pt>
    <dgm:pt modelId="{CA7C528B-61B0-8148-A5E5-6FAA9CE14C19}" type="pres">
      <dgm:prSet presAssocID="{CAC35E94-72C1-4746-916B-F26E610A61B6}" presName="node" presStyleLbl="node1" presStyleIdx="7" presStyleCnt="9" custScaleX="1479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20B00C-2E7C-DA4C-9CC4-7CFFB61C5587}" type="pres">
      <dgm:prSet presAssocID="{05645054-0E96-1B44-A995-5235E43A8F3A}" presName="sibTrans" presStyleLbl="sibTrans2D1" presStyleIdx="7" presStyleCnt="9" custScaleX="147948"/>
      <dgm:spPr/>
      <dgm:t>
        <a:bodyPr/>
        <a:lstStyle/>
        <a:p>
          <a:endParaRPr lang="en-US"/>
        </a:p>
      </dgm:t>
    </dgm:pt>
    <dgm:pt modelId="{82898279-EBC6-974A-86F2-BB61CACB4B3B}" type="pres">
      <dgm:prSet presAssocID="{05645054-0E96-1B44-A995-5235E43A8F3A}" presName="connectorText" presStyleLbl="sibTrans2D1" presStyleIdx="7" presStyleCnt="9"/>
      <dgm:spPr/>
      <dgm:t>
        <a:bodyPr/>
        <a:lstStyle/>
        <a:p>
          <a:endParaRPr lang="en-US"/>
        </a:p>
      </dgm:t>
    </dgm:pt>
    <dgm:pt modelId="{43C27B88-C985-8C48-8006-D4395B9B2465}" type="pres">
      <dgm:prSet presAssocID="{2FB32111-BCA9-8D48-B132-26EE63CAFC5B}" presName="node" presStyleLbl="node1" presStyleIdx="8" presStyleCnt="9" custScaleX="1479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319343-68D8-8145-993B-39841D8CA4F0}" type="pres">
      <dgm:prSet presAssocID="{987BA8B0-D1E1-094E-8CE4-4F749D4A6E49}" presName="sibTrans" presStyleLbl="sibTrans2D1" presStyleIdx="8" presStyleCnt="9" custScaleX="147948"/>
      <dgm:spPr/>
      <dgm:t>
        <a:bodyPr/>
        <a:lstStyle/>
        <a:p>
          <a:endParaRPr lang="en-US"/>
        </a:p>
      </dgm:t>
    </dgm:pt>
    <dgm:pt modelId="{E73E8162-47B7-A64D-BB16-9C7FC7A82A06}" type="pres">
      <dgm:prSet presAssocID="{987BA8B0-D1E1-094E-8CE4-4F749D4A6E49}" presName="connectorText" presStyleLbl="sibTrans2D1" presStyleIdx="8" presStyleCnt="9"/>
      <dgm:spPr/>
      <dgm:t>
        <a:bodyPr/>
        <a:lstStyle/>
        <a:p>
          <a:endParaRPr lang="en-US"/>
        </a:p>
      </dgm:t>
    </dgm:pt>
  </dgm:ptLst>
  <dgm:cxnLst>
    <dgm:cxn modelId="{294FEEA1-A856-584A-B403-2DD224AC49C6}" type="presOf" srcId="{CC8E1FAB-FC9B-084A-8FC4-8AD828CC0ACE}" destId="{F6283F57-5EB7-AB4C-8D59-656AECF4F5B1}" srcOrd="1" destOrd="0" presId="urn:microsoft.com/office/officeart/2005/8/layout/cycle2"/>
    <dgm:cxn modelId="{CA7E3B92-6CD6-0444-A808-6BD893F80B9B}" type="presOf" srcId="{0CAF54EC-BAF5-4B4D-B4A3-9A7EEFF00DE8}" destId="{BC8BDAC6-F318-6844-9573-BC6F07BB48AD}" srcOrd="1" destOrd="0" presId="urn:microsoft.com/office/officeart/2005/8/layout/cycle2"/>
    <dgm:cxn modelId="{0C6AA01A-8484-3149-B2BC-FE37FC655CE1}" type="presOf" srcId="{36B2F48C-6F1B-0F41-A5AF-A3C69B6B5C6E}" destId="{DB23467F-9D29-434A-800A-45EBA913CBEE}" srcOrd="1" destOrd="0" presId="urn:microsoft.com/office/officeart/2005/8/layout/cycle2"/>
    <dgm:cxn modelId="{A6A7A70F-E43E-EF49-B175-D1D71727D7A8}" srcId="{F7A10208-B4EF-BC45-80D4-C04EB360D2FA}" destId="{B1F91F35-0B76-394B-9D09-D505C381F8B5}" srcOrd="6" destOrd="0" parTransId="{4023DD23-855A-2F48-961A-29FC93E6837D}" sibTransId="{36B2F48C-6F1B-0F41-A5AF-A3C69B6B5C6E}"/>
    <dgm:cxn modelId="{EA070EAD-FEED-A941-A48C-BBCEA70F3F11}" srcId="{F7A10208-B4EF-BC45-80D4-C04EB360D2FA}" destId="{5B5C755D-4947-1045-B0D0-861ECF176B0D}" srcOrd="2" destOrd="0" parTransId="{EE1D6159-DA75-FA44-972D-115752CB4EBF}" sibTransId="{0CAF54EC-BAF5-4B4D-B4A3-9A7EEFF00DE8}"/>
    <dgm:cxn modelId="{8079167D-C59E-BA42-86EA-EAD82C85A239}" srcId="{F7A10208-B4EF-BC45-80D4-C04EB360D2FA}" destId="{7FC19024-8F0E-2240-B600-C717467BD0F4}" srcOrd="3" destOrd="0" parTransId="{46993832-5B72-3B47-BAA7-B41489476FBF}" sibTransId="{4C5C0E05-5FBB-CB43-B4F8-A6AC2D7DBBD3}"/>
    <dgm:cxn modelId="{D257E44D-E6A5-4D42-AD13-BCC75681BEFA}" type="presOf" srcId="{3033B5BA-60A1-CA4E-BA32-33821C22ACD1}" destId="{ED2B21B3-05E3-FF41-8552-9290CD52BC74}" srcOrd="1" destOrd="0" presId="urn:microsoft.com/office/officeart/2005/8/layout/cycle2"/>
    <dgm:cxn modelId="{A10F47F4-A89F-2F43-885F-C05236B261EE}" type="presOf" srcId="{987BA8B0-D1E1-094E-8CE4-4F749D4A6E49}" destId="{E73E8162-47B7-A64D-BB16-9C7FC7A82A06}" srcOrd="1" destOrd="0" presId="urn:microsoft.com/office/officeart/2005/8/layout/cycle2"/>
    <dgm:cxn modelId="{6E607D9C-B7D2-8647-8A6A-6B099900DF6F}" type="presOf" srcId="{F7A10208-B4EF-BC45-80D4-C04EB360D2FA}" destId="{9115E387-A834-534A-8FE8-B1CD5357681E}" srcOrd="0" destOrd="0" presId="urn:microsoft.com/office/officeart/2005/8/layout/cycle2"/>
    <dgm:cxn modelId="{A6380CE2-7363-194D-8866-BC1E02A6F3FD}" srcId="{F7A10208-B4EF-BC45-80D4-C04EB360D2FA}" destId="{8F35400A-DA60-2846-B2E0-4669417FBE11}" srcOrd="1" destOrd="0" parTransId="{C088AD89-7550-1247-B955-73ABA12A1D39}" sibTransId="{3033B5BA-60A1-CA4E-BA32-33821C22ACD1}"/>
    <dgm:cxn modelId="{7E7DE91D-3D5A-ED47-ADF7-A5144156EB36}" type="presOf" srcId="{76D23DB1-45A6-D647-A964-036DDBC0A2E4}" destId="{3CDAEFA3-CB29-0E4F-99DE-B75FD3487DAF}" srcOrd="0" destOrd="0" presId="urn:microsoft.com/office/officeart/2005/8/layout/cycle2"/>
    <dgm:cxn modelId="{B6978B58-1057-834A-96B3-0337B21FC87E}" type="presOf" srcId="{C9B55F80-3A45-0746-9AE0-7A0E0F09C192}" destId="{D8A5B6BE-524C-0C40-8EF0-183630BE387A}" srcOrd="0" destOrd="0" presId="urn:microsoft.com/office/officeart/2005/8/layout/cycle2"/>
    <dgm:cxn modelId="{154A68EC-77F3-6E40-B4B3-0102B4F3BD9F}" type="presOf" srcId="{845C42C7-6DD3-C84A-A6D7-087BD53AB26B}" destId="{592FAC16-5476-4F43-89B6-55E1ED8565A9}" srcOrd="1" destOrd="0" presId="urn:microsoft.com/office/officeart/2005/8/layout/cycle2"/>
    <dgm:cxn modelId="{64142683-2828-1D48-A41D-B7FEA3AA99FF}" type="presOf" srcId="{4C5C0E05-5FBB-CB43-B4F8-A6AC2D7DBBD3}" destId="{DF2843CE-E3AF-954B-A77B-0F949F3BDF7F}" srcOrd="1" destOrd="0" presId="urn:microsoft.com/office/officeart/2005/8/layout/cycle2"/>
    <dgm:cxn modelId="{4D64864D-1CE8-0747-91EA-41F8C2A60138}" type="presOf" srcId="{05645054-0E96-1B44-A995-5235E43A8F3A}" destId="{8A20B00C-2E7C-DA4C-9CC4-7CFFB61C5587}" srcOrd="0" destOrd="0" presId="urn:microsoft.com/office/officeart/2005/8/layout/cycle2"/>
    <dgm:cxn modelId="{2B55804E-A2D4-2947-BE1B-B0DE41F7C424}" type="presOf" srcId="{7FC19024-8F0E-2240-B600-C717467BD0F4}" destId="{EAC531B8-F3AB-1D46-B4EC-FEDF5941F220}" srcOrd="0" destOrd="0" presId="urn:microsoft.com/office/officeart/2005/8/layout/cycle2"/>
    <dgm:cxn modelId="{EA422705-8C4A-D548-8B8D-3A29D2BF007A}" srcId="{F7A10208-B4EF-BC45-80D4-C04EB360D2FA}" destId="{C9B55F80-3A45-0746-9AE0-7A0E0F09C192}" srcOrd="4" destOrd="0" parTransId="{5598EE88-A7B7-414D-9BD7-68D689B21F33}" sibTransId="{845C42C7-6DD3-C84A-A6D7-087BD53AB26B}"/>
    <dgm:cxn modelId="{5FE4445F-20F9-454D-AA5E-0B95FF4733C5}" type="presOf" srcId="{C16DB56A-27F4-C748-9A64-57BF6A0D6A59}" destId="{B32850B3-4021-8C4B-B8E5-B5B0F7897BE5}" srcOrd="0" destOrd="0" presId="urn:microsoft.com/office/officeart/2005/8/layout/cycle2"/>
    <dgm:cxn modelId="{4E63754A-7886-DA4E-991E-6DC78C7BC6B0}" srcId="{F7A10208-B4EF-BC45-80D4-C04EB360D2FA}" destId="{2FB32111-BCA9-8D48-B132-26EE63CAFC5B}" srcOrd="8" destOrd="0" parTransId="{7835FC34-90F2-FD4B-BAEA-FAA27B61AA08}" sibTransId="{987BA8B0-D1E1-094E-8CE4-4F749D4A6E49}"/>
    <dgm:cxn modelId="{2F572617-E1BE-9D4F-9798-8007D8634070}" type="presOf" srcId="{A1C6DBF5-A1CD-3349-A4BB-ED6E364A0400}" destId="{3E9699A1-59D3-024E-A769-89FC4E050189}" srcOrd="0" destOrd="0" presId="urn:microsoft.com/office/officeart/2005/8/layout/cycle2"/>
    <dgm:cxn modelId="{2232B584-8CFF-F94D-92DE-676285EC5B00}" type="presOf" srcId="{987BA8B0-D1E1-094E-8CE4-4F749D4A6E49}" destId="{F1319343-68D8-8145-993B-39841D8CA4F0}" srcOrd="0" destOrd="0" presId="urn:microsoft.com/office/officeart/2005/8/layout/cycle2"/>
    <dgm:cxn modelId="{C4B789FE-EE87-2C44-9779-5420EFD2041D}" type="presOf" srcId="{CC8E1FAB-FC9B-084A-8FC4-8AD828CC0ACE}" destId="{BE9CFA09-3023-0A4C-8A48-14D79EDAA809}" srcOrd="0" destOrd="0" presId="urn:microsoft.com/office/officeart/2005/8/layout/cycle2"/>
    <dgm:cxn modelId="{3BFB5715-9012-544F-A8AB-B822A2EB2659}" type="presOf" srcId="{8F35400A-DA60-2846-B2E0-4669417FBE11}" destId="{0EF5065C-2F12-4243-90B6-7083E30740C0}" srcOrd="0" destOrd="0" presId="urn:microsoft.com/office/officeart/2005/8/layout/cycle2"/>
    <dgm:cxn modelId="{34051C6B-F697-594F-BC94-C1CE1CF0CD51}" type="presOf" srcId="{36B2F48C-6F1B-0F41-A5AF-A3C69B6B5C6E}" destId="{C1053251-1147-5849-85DD-3B3F24D24573}" srcOrd="0" destOrd="0" presId="urn:microsoft.com/office/officeart/2005/8/layout/cycle2"/>
    <dgm:cxn modelId="{92828C4B-349B-2F47-979B-E29A34797672}" type="presOf" srcId="{B1F91F35-0B76-394B-9D09-D505C381F8B5}" destId="{62B365DB-79B7-7F4F-9265-D354DA4C8FCE}" srcOrd="0" destOrd="0" presId="urn:microsoft.com/office/officeart/2005/8/layout/cycle2"/>
    <dgm:cxn modelId="{14962D06-8E6C-724D-88C4-517DD7416BF8}" srcId="{F7A10208-B4EF-BC45-80D4-C04EB360D2FA}" destId="{76D23DB1-45A6-D647-A964-036DDBC0A2E4}" srcOrd="5" destOrd="0" parTransId="{879CBB87-2572-1741-864A-0AF8AA9E7811}" sibTransId="{A1C6DBF5-A1CD-3349-A4BB-ED6E364A0400}"/>
    <dgm:cxn modelId="{DDCA0183-D5E1-174D-8A80-3B049A4C8BBB}" type="presOf" srcId="{4C5C0E05-5FBB-CB43-B4F8-A6AC2D7DBBD3}" destId="{1FFDA612-DA2F-1B49-A3E7-CE3C936D7CCC}" srcOrd="0" destOrd="0" presId="urn:microsoft.com/office/officeart/2005/8/layout/cycle2"/>
    <dgm:cxn modelId="{A2D446E6-9C57-8548-BAA6-889A309E546B}" type="presOf" srcId="{A1C6DBF5-A1CD-3349-A4BB-ED6E364A0400}" destId="{56CFA9D8-4228-6845-A53C-ADE4FA491408}" srcOrd="1" destOrd="0" presId="urn:microsoft.com/office/officeart/2005/8/layout/cycle2"/>
    <dgm:cxn modelId="{210DA9CD-5159-3B4E-B0EC-AFB1F37CD640}" type="presOf" srcId="{845C42C7-6DD3-C84A-A6D7-087BD53AB26B}" destId="{C83A1444-3CF1-2D44-BE43-9CA74DC3D40F}" srcOrd="0" destOrd="0" presId="urn:microsoft.com/office/officeart/2005/8/layout/cycle2"/>
    <dgm:cxn modelId="{7BC4C1C9-1C89-E444-9F90-C861B109A1BC}" srcId="{F7A10208-B4EF-BC45-80D4-C04EB360D2FA}" destId="{CAC35E94-72C1-4746-916B-F26E610A61B6}" srcOrd="7" destOrd="0" parTransId="{0162872A-6364-C448-AC4A-0F96B2D5F2CD}" sibTransId="{05645054-0E96-1B44-A995-5235E43A8F3A}"/>
    <dgm:cxn modelId="{7501E724-2F0C-364D-8F8C-D83FEB69DE87}" type="presOf" srcId="{2FB32111-BCA9-8D48-B132-26EE63CAFC5B}" destId="{43C27B88-C985-8C48-8006-D4395B9B2465}" srcOrd="0" destOrd="0" presId="urn:microsoft.com/office/officeart/2005/8/layout/cycle2"/>
    <dgm:cxn modelId="{E8BB0E07-0729-574C-AEFE-8D48BB68A4F0}" type="presOf" srcId="{0CAF54EC-BAF5-4B4D-B4A3-9A7EEFF00DE8}" destId="{658E577E-D915-184E-93A0-31B2B05D7F98}" srcOrd="0" destOrd="0" presId="urn:microsoft.com/office/officeart/2005/8/layout/cycle2"/>
    <dgm:cxn modelId="{C7340B97-1BC9-5540-BDCC-41DC0FC28C12}" type="presOf" srcId="{05645054-0E96-1B44-A995-5235E43A8F3A}" destId="{82898279-EBC6-974A-86F2-BB61CACB4B3B}" srcOrd="1" destOrd="0" presId="urn:microsoft.com/office/officeart/2005/8/layout/cycle2"/>
    <dgm:cxn modelId="{A6D19EB5-960E-EC4F-A0D4-AB7F4E8A81C2}" srcId="{F7A10208-B4EF-BC45-80D4-C04EB360D2FA}" destId="{C16DB56A-27F4-C748-9A64-57BF6A0D6A59}" srcOrd="0" destOrd="0" parTransId="{F4351FE3-BD10-8B4B-A9B4-CB6DD0164301}" sibTransId="{CC8E1FAB-FC9B-084A-8FC4-8AD828CC0ACE}"/>
    <dgm:cxn modelId="{C2B9F953-BE4D-F945-8ED4-0A971A9DC504}" type="presOf" srcId="{3033B5BA-60A1-CA4E-BA32-33821C22ACD1}" destId="{4014139A-9FD0-D148-9FAF-CFCE4B725D23}" srcOrd="0" destOrd="0" presId="urn:microsoft.com/office/officeart/2005/8/layout/cycle2"/>
    <dgm:cxn modelId="{58887CB1-A350-3B43-9DA0-BBCB974E6CE3}" type="presOf" srcId="{CAC35E94-72C1-4746-916B-F26E610A61B6}" destId="{CA7C528B-61B0-8148-A5E5-6FAA9CE14C19}" srcOrd="0" destOrd="0" presId="urn:microsoft.com/office/officeart/2005/8/layout/cycle2"/>
    <dgm:cxn modelId="{D7E64035-9C83-CA4F-8DE2-F6E696B9C5BC}" type="presOf" srcId="{5B5C755D-4947-1045-B0D0-861ECF176B0D}" destId="{35ACB7C9-6A2E-8A4C-AB08-8CBD5215E57A}" srcOrd="0" destOrd="0" presId="urn:microsoft.com/office/officeart/2005/8/layout/cycle2"/>
    <dgm:cxn modelId="{DB8E583B-A9B6-C14D-A056-E622C39F341D}" type="presParOf" srcId="{9115E387-A834-534A-8FE8-B1CD5357681E}" destId="{B32850B3-4021-8C4B-B8E5-B5B0F7897BE5}" srcOrd="0" destOrd="0" presId="urn:microsoft.com/office/officeart/2005/8/layout/cycle2"/>
    <dgm:cxn modelId="{EE1045F6-54D7-D249-A317-3B2DEFA14D32}" type="presParOf" srcId="{9115E387-A834-534A-8FE8-B1CD5357681E}" destId="{BE9CFA09-3023-0A4C-8A48-14D79EDAA809}" srcOrd="1" destOrd="0" presId="urn:microsoft.com/office/officeart/2005/8/layout/cycle2"/>
    <dgm:cxn modelId="{FBF03ED7-BFB3-AA41-91D4-6CC7E2AF85AB}" type="presParOf" srcId="{BE9CFA09-3023-0A4C-8A48-14D79EDAA809}" destId="{F6283F57-5EB7-AB4C-8D59-656AECF4F5B1}" srcOrd="0" destOrd="0" presId="urn:microsoft.com/office/officeart/2005/8/layout/cycle2"/>
    <dgm:cxn modelId="{E84F567D-730D-1D42-91B5-19F70680B831}" type="presParOf" srcId="{9115E387-A834-534A-8FE8-B1CD5357681E}" destId="{0EF5065C-2F12-4243-90B6-7083E30740C0}" srcOrd="2" destOrd="0" presId="urn:microsoft.com/office/officeart/2005/8/layout/cycle2"/>
    <dgm:cxn modelId="{537A4C4D-75E2-4947-991C-DAEDD3D37F1C}" type="presParOf" srcId="{9115E387-A834-534A-8FE8-B1CD5357681E}" destId="{4014139A-9FD0-D148-9FAF-CFCE4B725D23}" srcOrd="3" destOrd="0" presId="urn:microsoft.com/office/officeart/2005/8/layout/cycle2"/>
    <dgm:cxn modelId="{DABB5EDD-6C25-964B-84C5-DBE62668A14B}" type="presParOf" srcId="{4014139A-9FD0-D148-9FAF-CFCE4B725D23}" destId="{ED2B21B3-05E3-FF41-8552-9290CD52BC74}" srcOrd="0" destOrd="0" presId="urn:microsoft.com/office/officeart/2005/8/layout/cycle2"/>
    <dgm:cxn modelId="{72712FDF-5B08-1046-8519-D26991D36C51}" type="presParOf" srcId="{9115E387-A834-534A-8FE8-B1CD5357681E}" destId="{35ACB7C9-6A2E-8A4C-AB08-8CBD5215E57A}" srcOrd="4" destOrd="0" presId="urn:microsoft.com/office/officeart/2005/8/layout/cycle2"/>
    <dgm:cxn modelId="{DC69AD83-2D83-CC40-ACB0-B6126810FA14}" type="presParOf" srcId="{9115E387-A834-534A-8FE8-B1CD5357681E}" destId="{658E577E-D915-184E-93A0-31B2B05D7F98}" srcOrd="5" destOrd="0" presId="urn:microsoft.com/office/officeart/2005/8/layout/cycle2"/>
    <dgm:cxn modelId="{8B995D85-090B-2A43-970F-4AE53C05EB1F}" type="presParOf" srcId="{658E577E-D915-184E-93A0-31B2B05D7F98}" destId="{BC8BDAC6-F318-6844-9573-BC6F07BB48AD}" srcOrd="0" destOrd="0" presId="urn:microsoft.com/office/officeart/2005/8/layout/cycle2"/>
    <dgm:cxn modelId="{A559EF80-E4F7-9B41-99D3-078AD6FE5256}" type="presParOf" srcId="{9115E387-A834-534A-8FE8-B1CD5357681E}" destId="{EAC531B8-F3AB-1D46-B4EC-FEDF5941F220}" srcOrd="6" destOrd="0" presId="urn:microsoft.com/office/officeart/2005/8/layout/cycle2"/>
    <dgm:cxn modelId="{9E380F76-1525-9843-8E99-236AE357E759}" type="presParOf" srcId="{9115E387-A834-534A-8FE8-B1CD5357681E}" destId="{1FFDA612-DA2F-1B49-A3E7-CE3C936D7CCC}" srcOrd="7" destOrd="0" presId="urn:microsoft.com/office/officeart/2005/8/layout/cycle2"/>
    <dgm:cxn modelId="{D490AE5E-D9CD-7648-8C70-3324B0A25A34}" type="presParOf" srcId="{1FFDA612-DA2F-1B49-A3E7-CE3C936D7CCC}" destId="{DF2843CE-E3AF-954B-A77B-0F949F3BDF7F}" srcOrd="0" destOrd="0" presId="urn:microsoft.com/office/officeart/2005/8/layout/cycle2"/>
    <dgm:cxn modelId="{797B0E0F-F9BC-7B4F-8AD8-CF1983739EB0}" type="presParOf" srcId="{9115E387-A834-534A-8FE8-B1CD5357681E}" destId="{D8A5B6BE-524C-0C40-8EF0-183630BE387A}" srcOrd="8" destOrd="0" presId="urn:microsoft.com/office/officeart/2005/8/layout/cycle2"/>
    <dgm:cxn modelId="{7016667C-6286-1F41-95A6-F937F2779AE2}" type="presParOf" srcId="{9115E387-A834-534A-8FE8-B1CD5357681E}" destId="{C83A1444-3CF1-2D44-BE43-9CA74DC3D40F}" srcOrd="9" destOrd="0" presId="urn:microsoft.com/office/officeart/2005/8/layout/cycle2"/>
    <dgm:cxn modelId="{C1F90B0F-7F77-1249-9967-9A2C50911538}" type="presParOf" srcId="{C83A1444-3CF1-2D44-BE43-9CA74DC3D40F}" destId="{592FAC16-5476-4F43-89B6-55E1ED8565A9}" srcOrd="0" destOrd="0" presId="urn:microsoft.com/office/officeart/2005/8/layout/cycle2"/>
    <dgm:cxn modelId="{DD8BF70B-249E-4A44-A2E6-91696B928D49}" type="presParOf" srcId="{9115E387-A834-534A-8FE8-B1CD5357681E}" destId="{3CDAEFA3-CB29-0E4F-99DE-B75FD3487DAF}" srcOrd="10" destOrd="0" presId="urn:microsoft.com/office/officeart/2005/8/layout/cycle2"/>
    <dgm:cxn modelId="{BCD30F26-3131-8F46-9F76-6EB5881898AA}" type="presParOf" srcId="{9115E387-A834-534A-8FE8-B1CD5357681E}" destId="{3E9699A1-59D3-024E-A769-89FC4E050189}" srcOrd="11" destOrd="0" presId="urn:microsoft.com/office/officeart/2005/8/layout/cycle2"/>
    <dgm:cxn modelId="{3764E554-BCD9-1947-AA43-3FEF25593034}" type="presParOf" srcId="{3E9699A1-59D3-024E-A769-89FC4E050189}" destId="{56CFA9D8-4228-6845-A53C-ADE4FA491408}" srcOrd="0" destOrd="0" presId="urn:microsoft.com/office/officeart/2005/8/layout/cycle2"/>
    <dgm:cxn modelId="{55873858-5439-9F49-8ACE-3EB61C591B41}" type="presParOf" srcId="{9115E387-A834-534A-8FE8-B1CD5357681E}" destId="{62B365DB-79B7-7F4F-9265-D354DA4C8FCE}" srcOrd="12" destOrd="0" presId="urn:microsoft.com/office/officeart/2005/8/layout/cycle2"/>
    <dgm:cxn modelId="{78B076FB-5FAD-B549-B701-0B8F37CB76A5}" type="presParOf" srcId="{9115E387-A834-534A-8FE8-B1CD5357681E}" destId="{C1053251-1147-5849-85DD-3B3F24D24573}" srcOrd="13" destOrd="0" presId="urn:microsoft.com/office/officeart/2005/8/layout/cycle2"/>
    <dgm:cxn modelId="{B6C70859-3F71-584A-9312-CAE669CC0E46}" type="presParOf" srcId="{C1053251-1147-5849-85DD-3B3F24D24573}" destId="{DB23467F-9D29-434A-800A-45EBA913CBEE}" srcOrd="0" destOrd="0" presId="urn:microsoft.com/office/officeart/2005/8/layout/cycle2"/>
    <dgm:cxn modelId="{D46910AC-BE5B-DD47-91DA-000FEADAE2DD}" type="presParOf" srcId="{9115E387-A834-534A-8FE8-B1CD5357681E}" destId="{CA7C528B-61B0-8148-A5E5-6FAA9CE14C19}" srcOrd="14" destOrd="0" presId="urn:microsoft.com/office/officeart/2005/8/layout/cycle2"/>
    <dgm:cxn modelId="{0139B7FC-424D-9240-AE47-4408AE49032D}" type="presParOf" srcId="{9115E387-A834-534A-8FE8-B1CD5357681E}" destId="{8A20B00C-2E7C-DA4C-9CC4-7CFFB61C5587}" srcOrd="15" destOrd="0" presId="urn:microsoft.com/office/officeart/2005/8/layout/cycle2"/>
    <dgm:cxn modelId="{F3FE002E-FE2D-ED40-8846-D132020C7070}" type="presParOf" srcId="{8A20B00C-2E7C-DA4C-9CC4-7CFFB61C5587}" destId="{82898279-EBC6-974A-86F2-BB61CACB4B3B}" srcOrd="0" destOrd="0" presId="urn:microsoft.com/office/officeart/2005/8/layout/cycle2"/>
    <dgm:cxn modelId="{D544410A-1593-7745-918E-DDE97F626892}" type="presParOf" srcId="{9115E387-A834-534A-8FE8-B1CD5357681E}" destId="{43C27B88-C985-8C48-8006-D4395B9B2465}" srcOrd="16" destOrd="0" presId="urn:microsoft.com/office/officeart/2005/8/layout/cycle2"/>
    <dgm:cxn modelId="{973C4166-D55E-064B-8B16-DDDBC973768E}" type="presParOf" srcId="{9115E387-A834-534A-8FE8-B1CD5357681E}" destId="{F1319343-68D8-8145-993B-39841D8CA4F0}" srcOrd="17" destOrd="0" presId="urn:microsoft.com/office/officeart/2005/8/layout/cycle2"/>
    <dgm:cxn modelId="{78675F37-091F-4E46-9750-9ED193C4973F}" type="presParOf" srcId="{F1319343-68D8-8145-993B-39841D8CA4F0}" destId="{E73E8162-47B7-A64D-BB16-9C7FC7A82A06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124675-253C-B442-82F9-E40583A54EF9}">
      <dsp:nvSpPr>
        <dsp:cNvPr id="0" name=""/>
        <dsp:cNvSpPr/>
      </dsp:nvSpPr>
      <dsp:spPr>
        <a:xfrm>
          <a:off x="3873035" y="1687"/>
          <a:ext cx="1138808" cy="1138808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spinning</a:t>
          </a:r>
          <a:endParaRPr lang="en-US" sz="1700" kern="1200" dirty="0"/>
        </a:p>
      </dsp:txBody>
      <dsp:txXfrm>
        <a:off x="4039810" y="168462"/>
        <a:ext cx="805258" cy="805258"/>
      </dsp:txXfrm>
    </dsp:sp>
    <dsp:sp modelId="{23C6E98C-0498-AF42-97F7-865072D3F8C2}">
      <dsp:nvSpPr>
        <dsp:cNvPr id="0" name=""/>
        <dsp:cNvSpPr/>
      </dsp:nvSpPr>
      <dsp:spPr>
        <a:xfrm rot="1350000">
          <a:off x="5072810" y="702564"/>
          <a:ext cx="301964" cy="38434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5076258" y="762101"/>
        <a:ext cx="211375" cy="230608"/>
      </dsp:txXfrm>
    </dsp:sp>
    <dsp:sp modelId="{96316F30-777E-ED40-B08D-D8E55F4A5B9A}">
      <dsp:nvSpPr>
        <dsp:cNvPr id="0" name=""/>
        <dsp:cNvSpPr/>
      </dsp:nvSpPr>
      <dsp:spPr>
        <a:xfrm>
          <a:off x="5451531" y="655521"/>
          <a:ext cx="1138808" cy="1138808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dyeing</a:t>
          </a:r>
          <a:endParaRPr lang="en-US" sz="1700" kern="1200" dirty="0"/>
        </a:p>
      </dsp:txBody>
      <dsp:txXfrm>
        <a:off x="5618306" y="822296"/>
        <a:ext cx="805258" cy="805258"/>
      </dsp:txXfrm>
    </dsp:sp>
    <dsp:sp modelId="{96854E75-0317-9B4D-8D71-1870761304C4}">
      <dsp:nvSpPr>
        <dsp:cNvPr id="0" name=""/>
        <dsp:cNvSpPr/>
      </dsp:nvSpPr>
      <dsp:spPr>
        <a:xfrm rot="4050000">
          <a:off x="6193601" y="1814105"/>
          <a:ext cx="301964" cy="38434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6221562" y="1849128"/>
        <a:ext cx="211375" cy="230608"/>
      </dsp:txXfrm>
    </dsp:sp>
    <dsp:sp modelId="{266C92EE-8FBE-3F45-92E1-C000BD10EC8D}">
      <dsp:nvSpPr>
        <dsp:cNvPr id="0" name=""/>
        <dsp:cNvSpPr/>
      </dsp:nvSpPr>
      <dsp:spPr>
        <a:xfrm>
          <a:off x="6105366" y="2234018"/>
          <a:ext cx="1138808" cy="1138808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Warping drum</a:t>
          </a:r>
          <a:endParaRPr lang="en-US" sz="1700" kern="1200" dirty="0"/>
        </a:p>
      </dsp:txBody>
      <dsp:txXfrm>
        <a:off x="6272141" y="2400793"/>
        <a:ext cx="805258" cy="805258"/>
      </dsp:txXfrm>
    </dsp:sp>
    <dsp:sp modelId="{BA932E44-3527-0345-AAEF-1E348E20AC8C}">
      <dsp:nvSpPr>
        <dsp:cNvPr id="0" name=""/>
        <dsp:cNvSpPr/>
      </dsp:nvSpPr>
      <dsp:spPr>
        <a:xfrm rot="6750000">
          <a:off x="6200141" y="3392601"/>
          <a:ext cx="301964" cy="38434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 rot="10800000">
        <a:off x="6262769" y="3427624"/>
        <a:ext cx="211375" cy="230608"/>
      </dsp:txXfrm>
    </dsp:sp>
    <dsp:sp modelId="{338A67FC-9290-CF44-8EED-4711B2B06286}">
      <dsp:nvSpPr>
        <dsp:cNvPr id="0" name=""/>
        <dsp:cNvSpPr/>
      </dsp:nvSpPr>
      <dsp:spPr>
        <a:xfrm>
          <a:off x="5451531" y="3812515"/>
          <a:ext cx="1138808" cy="1138808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Sizing shed</a:t>
          </a:r>
          <a:endParaRPr lang="en-US" sz="1700" kern="1200" dirty="0"/>
        </a:p>
      </dsp:txBody>
      <dsp:txXfrm>
        <a:off x="5618306" y="3979290"/>
        <a:ext cx="805258" cy="805258"/>
      </dsp:txXfrm>
    </dsp:sp>
    <dsp:sp modelId="{EC332C1A-0D32-E747-A405-7E30EDB8FF11}">
      <dsp:nvSpPr>
        <dsp:cNvPr id="0" name=""/>
        <dsp:cNvSpPr/>
      </dsp:nvSpPr>
      <dsp:spPr>
        <a:xfrm rot="9450000">
          <a:off x="5088601" y="4513392"/>
          <a:ext cx="301964" cy="38434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 rot="10800000">
        <a:off x="5175742" y="4572929"/>
        <a:ext cx="211375" cy="230608"/>
      </dsp:txXfrm>
    </dsp:sp>
    <dsp:sp modelId="{26E1F2BD-5DE0-7C4D-929F-9CB1BCD6B291}">
      <dsp:nvSpPr>
        <dsp:cNvPr id="0" name=""/>
        <dsp:cNvSpPr/>
      </dsp:nvSpPr>
      <dsp:spPr>
        <a:xfrm>
          <a:off x="3873035" y="4466349"/>
          <a:ext cx="1138808" cy="1138808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     Loom</a:t>
          </a:r>
          <a:endParaRPr lang="en-US" sz="1700" kern="1200" dirty="0"/>
        </a:p>
      </dsp:txBody>
      <dsp:txXfrm>
        <a:off x="4039810" y="4633124"/>
        <a:ext cx="805258" cy="805258"/>
      </dsp:txXfrm>
    </dsp:sp>
    <dsp:sp modelId="{13CC3F10-171D-0D4F-9F6C-2DA5E3BCE0D7}">
      <dsp:nvSpPr>
        <dsp:cNvPr id="0" name=""/>
        <dsp:cNvSpPr/>
      </dsp:nvSpPr>
      <dsp:spPr>
        <a:xfrm rot="12150000">
          <a:off x="3510104" y="4519933"/>
          <a:ext cx="301964" cy="38434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 rot="10800000">
        <a:off x="3597245" y="4614136"/>
        <a:ext cx="211375" cy="230608"/>
      </dsp:txXfrm>
    </dsp:sp>
    <dsp:sp modelId="{586B7A61-9B99-C549-B9A4-AED71ADBD5B5}">
      <dsp:nvSpPr>
        <dsp:cNvPr id="0" name=""/>
        <dsp:cNvSpPr/>
      </dsp:nvSpPr>
      <dsp:spPr>
        <a:xfrm>
          <a:off x="2294538" y="3812515"/>
          <a:ext cx="1138808" cy="1138808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MOBILE PHONE</a:t>
          </a:r>
          <a:endParaRPr lang="en-US" sz="1700" kern="1200" dirty="0"/>
        </a:p>
      </dsp:txBody>
      <dsp:txXfrm>
        <a:off x="2461313" y="3979290"/>
        <a:ext cx="805258" cy="805258"/>
      </dsp:txXfrm>
    </dsp:sp>
    <dsp:sp modelId="{69703824-7DB4-3141-A3BE-B68CF4ECAF5E}">
      <dsp:nvSpPr>
        <dsp:cNvPr id="0" name=""/>
        <dsp:cNvSpPr/>
      </dsp:nvSpPr>
      <dsp:spPr>
        <a:xfrm rot="14850000">
          <a:off x="2389313" y="3408392"/>
          <a:ext cx="301964" cy="38434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 rot="10800000">
        <a:off x="2451941" y="3527109"/>
        <a:ext cx="211375" cy="230608"/>
      </dsp:txXfrm>
    </dsp:sp>
    <dsp:sp modelId="{9AA2351D-92B1-7343-B68A-B79985B45298}">
      <dsp:nvSpPr>
        <dsp:cNvPr id="0" name=""/>
        <dsp:cNvSpPr/>
      </dsp:nvSpPr>
      <dsp:spPr>
        <a:xfrm>
          <a:off x="1640703" y="2234018"/>
          <a:ext cx="1138808" cy="1138808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Internet</a:t>
          </a:r>
          <a:endParaRPr lang="en-US" sz="1700" kern="1200" dirty="0"/>
        </a:p>
      </dsp:txBody>
      <dsp:txXfrm>
        <a:off x="1807478" y="2400793"/>
        <a:ext cx="805258" cy="805258"/>
      </dsp:txXfrm>
    </dsp:sp>
    <dsp:sp modelId="{01FBC010-DA98-3A42-A8A2-9235D24E9458}">
      <dsp:nvSpPr>
        <dsp:cNvPr id="0" name=""/>
        <dsp:cNvSpPr/>
      </dsp:nvSpPr>
      <dsp:spPr>
        <a:xfrm rot="17550000">
          <a:off x="2382772" y="1829896"/>
          <a:ext cx="301964" cy="38434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2410733" y="1948613"/>
        <a:ext cx="211375" cy="230608"/>
      </dsp:txXfrm>
    </dsp:sp>
    <dsp:sp modelId="{2D0B606C-BD54-DD4B-AFE5-E3A8B4EECC24}">
      <dsp:nvSpPr>
        <dsp:cNvPr id="0" name=""/>
        <dsp:cNvSpPr/>
      </dsp:nvSpPr>
      <dsp:spPr>
        <a:xfrm>
          <a:off x="2294538" y="655521"/>
          <a:ext cx="1138808" cy="1138808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 dirty="0"/>
        </a:p>
      </dsp:txBody>
      <dsp:txXfrm>
        <a:off x="2461313" y="822296"/>
        <a:ext cx="805258" cy="805258"/>
      </dsp:txXfrm>
    </dsp:sp>
    <dsp:sp modelId="{805542AD-B5EF-6142-937F-FD26B37B1AB5}">
      <dsp:nvSpPr>
        <dsp:cNvPr id="0" name=""/>
        <dsp:cNvSpPr/>
      </dsp:nvSpPr>
      <dsp:spPr>
        <a:xfrm rot="20250000">
          <a:off x="3494313" y="709105"/>
          <a:ext cx="301964" cy="38434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3497761" y="803308"/>
        <a:ext cx="211375" cy="2306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2850B3-4021-8C4B-B8E5-B5B0F7897BE5}">
      <dsp:nvSpPr>
        <dsp:cNvPr id="0" name=""/>
        <dsp:cNvSpPr/>
      </dsp:nvSpPr>
      <dsp:spPr>
        <a:xfrm>
          <a:off x="3289130" y="2248"/>
          <a:ext cx="1312494" cy="88713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Yarn trader</a:t>
          </a:r>
          <a:endParaRPr lang="en-US" sz="1600" b="1" kern="1200" dirty="0"/>
        </a:p>
      </dsp:txBody>
      <dsp:txXfrm>
        <a:off x="3481340" y="132165"/>
        <a:ext cx="928074" cy="627298"/>
      </dsp:txXfrm>
    </dsp:sp>
    <dsp:sp modelId="{BE9CFA09-3023-0A4C-8A48-14D79EDAA809}">
      <dsp:nvSpPr>
        <dsp:cNvPr id="0" name=""/>
        <dsp:cNvSpPr/>
      </dsp:nvSpPr>
      <dsp:spPr>
        <a:xfrm rot="1200000">
          <a:off x="4529669" y="523319"/>
          <a:ext cx="79919" cy="29940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>
            <a:solidFill>
              <a:srgbClr val="800000"/>
            </a:solidFill>
          </a:endParaRPr>
        </a:p>
      </dsp:txBody>
      <dsp:txXfrm>
        <a:off x="4530392" y="579100"/>
        <a:ext cx="55943" cy="179645"/>
      </dsp:txXfrm>
    </dsp:sp>
    <dsp:sp modelId="{0EF5065C-2F12-4243-90B6-7083E30740C0}">
      <dsp:nvSpPr>
        <dsp:cNvPr id="0" name=""/>
        <dsp:cNvSpPr/>
      </dsp:nvSpPr>
      <dsp:spPr>
        <a:xfrm>
          <a:off x="4540507" y="457712"/>
          <a:ext cx="1312494" cy="88713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dyer</a:t>
          </a:r>
          <a:endParaRPr lang="en-US" sz="1600" b="1" kern="1200" dirty="0"/>
        </a:p>
      </dsp:txBody>
      <dsp:txXfrm>
        <a:off x="4732717" y="587629"/>
        <a:ext cx="928074" cy="627298"/>
      </dsp:txXfrm>
    </dsp:sp>
    <dsp:sp modelId="{4014139A-9FD0-D148-9FAF-CFCE4B725D23}">
      <dsp:nvSpPr>
        <dsp:cNvPr id="0" name=""/>
        <dsp:cNvSpPr/>
      </dsp:nvSpPr>
      <dsp:spPr>
        <a:xfrm rot="3600000">
          <a:off x="5378880" y="1323309"/>
          <a:ext cx="295931" cy="29940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>
            <a:solidFill>
              <a:srgbClr val="800000"/>
            </a:solidFill>
          </a:endParaRPr>
        </a:p>
      </dsp:txBody>
      <dsp:txXfrm>
        <a:off x="5401075" y="1344748"/>
        <a:ext cx="207152" cy="179645"/>
      </dsp:txXfrm>
    </dsp:sp>
    <dsp:sp modelId="{35ACB7C9-6A2E-8A4C-AB08-8CBD5215E57A}">
      <dsp:nvSpPr>
        <dsp:cNvPr id="0" name=""/>
        <dsp:cNvSpPr/>
      </dsp:nvSpPr>
      <dsp:spPr>
        <a:xfrm>
          <a:off x="5206351" y="1610987"/>
          <a:ext cx="1312494" cy="88713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smtClean="0"/>
            <a:t>warper</a:t>
          </a:r>
          <a:endParaRPr lang="en-US" sz="1600" b="1" kern="1200" dirty="0"/>
        </a:p>
      </dsp:txBody>
      <dsp:txXfrm>
        <a:off x="5398561" y="1740904"/>
        <a:ext cx="928074" cy="627298"/>
      </dsp:txXfrm>
    </dsp:sp>
    <dsp:sp modelId="{658E577E-D915-184E-93A0-31B2B05D7F98}">
      <dsp:nvSpPr>
        <dsp:cNvPr id="0" name=""/>
        <dsp:cNvSpPr/>
      </dsp:nvSpPr>
      <dsp:spPr>
        <a:xfrm rot="6000000">
          <a:off x="5576705" y="2554119"/>
          <a:ext cx="342819" cy="29940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>
            <a:solidFill>
              <a:srgbClr val="800000"/>
            </a:solidFill>
          </a:endParaRPr>
        </a:p>
      </dsp:txBody>
      <dsp:txXfrm rot="10800000">
        <a:off x="5629415" y="2569771"/>
        <a:ext cx="252997" cy="179645"/>
      </dsp:txXfrm>
    </dsp:sp>
    <dsp:sp modelId="{EAC531B8-F3AB-1D46-B4EC-FEDF5941F220}">
      <dsp:nvSpPr>
        <dsp:cNvPr id="0" name=""/>
        <dsp:cNvSpPr/>
      </dsp:nvSpPr>
      <dsp:spPr>
        <a:xfrm>
          <a:off x="4975106" y="2922443"/>
          <a:ext cx="1312494" cy="88713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smtClean="0"/>
            <a:t>sizer</a:t>
          </a:r>
          <a:endParaRPr lang="en-US" sz="1600" b="1" kern="1200" dirty="0"/>
        </a:p>
      </dsp:txBody>
      <dsp:txXfrm>
        <a:off x="5167316" y="3052360"/>
        <a:ext cx="928074" cy="627298"/>
      </dsp:txXfrm>
    </dsp:sp>
    <dsp:sp modelId="{1FFDA612-DA2F-1B49-A3E7-CE3C936D7CCC}">
      <dsp:nvSpPr>
        <dsp:cNvPr id="0" name=""/>
        <dsp:cNvSpPr/>
      </dsp:nvSpPr>
      <dsp:spPr>
        <a:xfrm rot="8400000">
          <a:off x="4992497" y="3654492"/>
          <a:ext cx="233291" cy="29940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>
            <a:solidFill>
              <a:srgbClr val="800000"/>
            </a:solidFill>
          </a:endParaRPr>
        </a:p>
      </dsp:txBody>
      <dsp:txXfrm rot="10800000">
        <a:off x="5054297" y="3691880"/>
        <a:ext cx="163304" cy="179645"/>
      </dsp:txXfrm>
    </dsp:sp>
    <dsp:sp modelId="{D8A5B6BE-524C-0C40-8EF0-183630BE387A}">
      <dsp:nvSpPr>
        <dsp:cNvPr id="0" name=""/>
        <dsp:cNvSpPr/>
      </dsp:nvSpPr>
      <dsp:spPr>
        <a:xfrm>
          <a:off x="4062956" y="3778435"/>
          <a:ext cx="1096530" cy="88713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smtClean="0"/>
            <a:t>weaver</a:t>
          </a:r>
          <a:endParaRPr lang="en-US" sz="1600" b="1" kern="1200" dirty="0"/>
        </a:p>
      </dsp:txBody>
      <dsp:txXfrm>
        <a:off x="4223539" y="3908352"/>
        <a:ext cx="775364" cy="627298"/>
      </dsp:txXfrm>
    </dsp:sp>
    <dsp:sp modelId="{C83A1444-3CF1-2D44-BE43-9CA74DC3D40F}">
      <dsp:nvSpPr>
        <dsp:cNvPr id="0" name=""/>
        <dsp:cNvSpPr/>
      </dsp:nvSpPr>
      <dsp:spPr>
        <a:xfrm rot="10800000">
          <a:off x="3951415" y="4072298"/>
          <a:ext cx="99721" cy="29940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>
            <a:solidFill>
              <a:srgbClr val="800000"/>
            </a:solidFill>
          </a:endParaRPr>
        </a:p>
      </dsp:txBody>
      <dsp:txXfrm rot="10800000">
        <a:off x="3981331" y="4132179"/>
        <a:ext cx="69805" cy="179645"/>
      </dsp:txXfrm>
    </dsp:sp>
    <dsp:sp modelId="{3CDAEFA3-CB29-0E4F-99DE-B75FD3487DAF}">
      <dsp:nvSpPr>
        <dsp:cNvPr id="0" name=""/>
        <dsp:cNvSpPr/>
      </dsp:nvSpPr>
      <dsp:spPr>
        <a:xfrm>
          <a:off x="2623287" y="3778435"/>
          <a:ext cx="1312494" cy="88713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Weaver-trader</a:t>
          </a:r>
          <a:endParaRPr lang="en-US" sz="1600" b="1" kern="1200" dirty="0"/>
        </a:p>
      </dsp:txBody>
      <dsp:txXfrm>
        <a:off x="2815497" y="3908352"/>
        <a:ext cx="928074" cy="627298"/>
      </dsp:txXfrm>
    </dsp:sp>
    <dsp:sp modelId="{3E9699A1-59D3-024E-A769-89FC4E050189}">
      <dsp:nvSpPr>
        <dsp:cNvPr id="0" name=""/>
        <dsp:cNvSpPr/>
      </dsp:nvSpPr>
      <dsp:spPr>
        <a:xfrm rot="13200000">
          <a:off x="2671704" y="3646778"/>
          <a:ext cx="201430" cy="29940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>
            <a:solidFill>
              <a:srgbClr val="800000"/>
            </a:solidFill>
          </a:endParaRPr>
        </a:p>
      </dsp:txBody>
      <dsp:txXfrm rot="10800000">
        <a:off x="2725064" y="3726081"/>
        <a:ext cx="141001" cy="179645"/>
      </dsp:txXfrm>
    </dsp:sp>
    <dsp:sp modelId="{62B365DB-79B7-7F4F-9265-D354DA4C8FCE}">
      <dsp:nvSpPr>
        <dsp:cNvPr id="0" name=""/>
        <dsp:cNvSpPr/>
      </dsp:nvSpPr>
      <dsp:spPr>
        <a:xfrm>
          <a:off x="1603155" y="2922443"/>
          <a:ext cx="1312494" cy="88713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smtClean="0"/>
            <a:t>designer</a:t>
          </a:r>
          <a:endParaRPr lang="en-US" sz="1600" b="1" kern="1200" dirty="0"/>
        </a:p>
      </dsp:txBody>
      <dsp:txXfrm>
        <a:off x="1795365" y="3052360"/>
        <a:ext cx="928074" cy="627298"/>
      </dsp:txXfrm>
    </dsp:sp>
    <dsp:sp modelId="{C1053251-1147-5849-85DD-3B3F24D24573}">
      <dsp:nvSpPr>
        <dsp:cNvPr id="0" name=""/>
        <dsp:cNvSpPr/>
      </dsp:nvSpPr>
      <dsp:spPr>
        <a:xfrm rot="15600000">
          <a:off x="1973508" y="2567036"/>
          <a:ext cx="342819" cy="29940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>
            <a:solidFill>
              <a:srgbClr val="800000"/>
            </a:solidFill>
          </a:endParaRPr>
        </a:p>
      </dsp:txBody>
      <dsp:txXfrm rot="10800000">
        <a:off x="2026218" y="2671146"/>
        <a:ext cx="252997" cy="179645"/>
      </dsp:txXfrm>
    </dsp:sp>
    <dsp:sp modelId="{CA7C528B-61B0-8148-A5E5-6FAA9CE14C19}">
      <dsp:nvSpPr>
        <dsp:cNvPr id="0" name=""/>
        <dsp:cNvSpPr/>
      </dsp:nvSpPr>
      <dsp:spPr>
        <a:xfrm>
          <a:off x="1371910" y="1610987"/>
          <a:ext cx="1312494" cy="88713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smtClean="0"/>
            <a:t>retailer</a:t>
          </a:r>
          <a:endParaRPr lang="en-US" sz="1600" b="1" kern="1200" dirty="0"/>
        </a:p>
      </dsp:txBody>
      <dsp:txXfrm>
        <a:off x="1564120" y="1740904"/>
        <a:ext cx="928074" cy="627298"/>
      </dsp:txXfrm>
    </dsp:sp>
    <dsp:sp modelId="{8A20B00C-2E7C-DA4C-9CC4-7CFFB61C5587}">
      <dsp:nvSpPr>
        <dsp:cNvPr id="0" name=""/>
        <dsp:cNvSpPr/>
      </dsp:nvSpPr>
      <dsp:spPr>
        <a:xfrm rot="18000000">
          <a:off x="2210282" y="1333114"/>
          <a:ext cx="295931" cy="29940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>
            <a:solidFill>
              <a:srgbClr val="800000"/>
            </a:solidFill>
          </a:endParaRPr>
        </a:p>
      </dsp:txBody>
      <dsp:txXfrm>
        <a:off x="2232477" y="1431437"/>
        <a:ext cx="207152" cy="179645"/>
      </dsp:txXfrm>
    </dsp:sp>
    <dsp:sp modelId="{43C27B88-C985-8C48-8006-D4395B9B2465}">
      <dsp:nvSpPr>
        <dsp:cNvPr id="0" name=""/>
        <dsp:cNvSpPr/>
      </dsp:nvSpPr>
      <dsp:spPr>
        <a:xfrm>
          <a:off x="2037753" y="457712"/>
          <a:ext cx="1312494" cy="88713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customer</a:t>
          </a:r>
          <a:endParaRPr lang="en-US" sz="1600" b="1" kern="1200" dirty="0"/>
        </a:p>
      </dsp:txBody>
      <dsp:txXfrm>
        <a:off x="2229963" y="587629"/>
        <a:ext cx="928074" cy="627298"/>
      </dsp:txXfrm>
    </dsp:sp>
    <dsp:sp modelId="{F1319343-68D8-8145-993B-39841D8CA4F0}">
      <dsp:nvSpPr>
        <dsp:cNvPr id="0" name=""/>
        <dsp:cNvSpPr/>
      </dsp:nvSpPr>
      <dsp:spPr>
        <a:xfrm rot="20400000">
          <a:off x="3278292" y="524365"/>
          <a:ext cx="79919" cy="29940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>
            <a:solidFill>
              <a:srgbClr val="800000"/>
            </a:solidFill>
          </a:endParaRPr>
        </a:p>
      </dsp:txBody>
      <dsp:txXfrm>
        <a:off x="3279015" y="588346"/>
        <a:ext cx="55943" cy="1796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6A3871-014F-FA4C-97FF-D4C1A7073FFE}" type="datetimeFigureOut">
              <a:rPr lang="en-US" smtClean="0"/>
              <a:t>11/11/14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0F38A0-9377-914B-B984-76AB1939A0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664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F38A0-9377-914B-B984-76AB1939A06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6465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Tacit practice knowledge into explicit instructions back to tacit practice [writing for who?] no action</a:t>
            </a:r>
            <a:r>
              <a:rPr lang="en-US" baseline="0" dirty="0" smtClean="0"/>
              <a:t> at a distance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42D5F-81A3-2941-8C1A-B7C60A3FA71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7338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Speciality</a:t>
            </a:r>
            <a:r>
              <a:rPr lang="en-US" baseline="0" dirty="0" smtClean="0"/>
              <a:t> is not that it is oral </a:t>
            </a:r>
            <a:r>
              <a:rPr lang="en-US" baseline="0" dirty="0" err="1" smtClean="0"/>
              <a:t>etc</a:t>
            </a:r>
            <a:r>
              <a:rPr lang="en-US" baseline="0" dirty="0" smtClean="0"/>
              <a:t>, but that it is craft…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283B77-704A-C84E-834F-A9B605A54E7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048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Community, unique </a:t>
            </a:r>
            <a:r>
              <a:rPr lang="en-US" dirty="0" err="1" smtClean="0"/>
              <a:t>adequecy</a:t>
            </a:r>
            <a:r>
              <a:rPr lang="en-US" dirty="0" smtClean="0"/>
              <a:t> ethno methodology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42D5F-81A3-2941-8C1A-B7C60A3FA71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0452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F38A0-9377-914B-B984-76AB1939A06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4731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F38A0-9377-914B-B984-76AB1939A06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4941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Tale of cities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F38A0-9377-914B-B984-76AB1939A06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186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D2E5C6-7828-C84B-A555-A7E3BBCB627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D2E5C6-7828-C84B-A555-A7E3BBCB627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D2E5C6-7828-C84B-A555-A7E3BBCB627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9437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Show the squabbling…what set of assumptions,</a:t>
            </a:r>
            <a:r>
              <a:rPr lang="en-US" baseline="0" dirty="0" smtClean="0"/>
              <a:t> what are the doubts and </a:t>
            </a:r>
            <a:r>
              <a:rPr lang="en-US" baseline="0" dirty="0" err="1" smtClean="0"/>
              <a:t>skepticsms</a:t>
            </a:r>
            <a:r>
              <a:rPr lang="en-US" baseline="0" dirty="0" smtClean="0"/>
              <a:t> they generate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D2E5C6-7828-C84B-A555-A7E3BBCB627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4372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0DE9B-374A-6948-9DC1-B1EEFCF7DB7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7298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Interactional experts as translators, managing</a:t>
            </a:r>
            <a:r>
              <a:rPr lang="en-US" baseline="0" dirty="0" smtClean="0"/>
              <a:t> multiple pasts with </a:t>
            </a:r>
            <a:r>
              <a:rPr lang="en-US" baseline="0" dirty="0" err="1" smtClean="0"/>
              <a:t>contiuity</a:t>
            </a:r>
            <a:r>
              <a:rPr lang="en-US" baseline="0" dirty="0" smtClean="0"/>
              <a:t> and overlap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42D5F-81A3-2941-8C1A-B7C60A3FA71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8989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binds them together….skill…inclusion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F38A0-9377-914B-B984-76AB1939A06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355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49732-2CE4-3E43-B252-047BF8B7B40F}" type="datetimeFigureOut">
              <a:rPr lang="en-US" smtClean="0"/>
              <a:t>11/11/14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46AB5-3D8B-774F-8029-5729EBD32D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49732-2CE4-3E43-B252-047BF8B7B40F}" type="datetimeFigureOut">
              <a:rPr lang="en-US" smtClean="0"/>
              <a:t>11/11/14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46AB5-3D8B-774F-8029-5729EBD32D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49732-2CE4-3E43-B252-047BF8B7B40F}" type="datetimeFigureOut">
              <a:rPr lang="en-US" smtClean="0"/>
              <a:t>11/11/14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46AB5-3D8B-774F-8029-5729EBD32D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49732-2CE4-3E43-B252-047BF8B7B40F}" type="datetimeFigureOut">
              <a:rPr lang="en-US" smtClean="0"/>
              <a:t>11/11/14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46AB5-3D8B-774F-8029-5729EBD32D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49732-2CE4-3E43-B252-047BF8B7B40F}" type="datetimeFigureOut">
              <a:rPr lang="en-US" smtClean="0"/>
              <a:t>11/11/14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46AB5-3D8B-774F-8029-5729EBD32D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49732-2CE4-3E43-B252-047BF8B7B40F}" type="datetimeFigureOut">
              <a:rPr lang="en-US" smtClean="0"/>
              <a:t>11/11/14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46AB5-3D8B-774F-8029-5729EBD32D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49732-2CE4-3E43-B252-047BF8B7B40F}" type="datetimeFigureOut">
              <a:rPr lang="en-US" smtClean="0"/>
              <a:t>11/11/14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46AB5-3D8B-774F-8029-5729EBD32D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49732-2CE4-3E43-B252-047BF8B7B40F}" type="datetimeFigureOut">
              <a:rPr lang="en-US" smtClean="0"/>
              <a:t>11/11/14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46AB5-3D8B-774F-8029-5729EBD32D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49732-2CE4-3E43-B252-047BF8B7B40F}" type="datetimeFigureOut">
              <a:rPr lang="en-US" smtClean="0"/>
              <a:t>11/11/14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46AB5-3D8B-774F-8029-5729EBD32D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49732-2CE4-3E43-B252-047BF8B7B40F}" type="datetimeFigureOut">
              <a:rPr lang="en-US" smtClean="0"/>
              <a:t>11/11/14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46AB5-3D8B-774F-8029-5729EBD32D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49732-2CE4-3E43-B252-047BF8B7B40F}" type="datetimeFigureOut">
              <a:rPr lang="en-US" smtClean="0"/>
              <a:t>11/11/14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46AB5-3D8B-774F-8029-5729EBD32D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349732-2CE4-3E43-B252-047BF8B7B40F}" type="datetimeFigureOut">
              <a:rPr lang="en-US" smtClean="0"/>
              <a:t>11/11/14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46AB5-3D8B-774F-8029-5729EBD32D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diagramColors" Target="../diagrams/colors2.xml"/><Relationship Id="rId12" Type="http://schemas.microsoft.com/office/2007/relationships/diagramDrawing" Target="../diagrams/drawing2.xml"/><Relationship Id="rId13" Type="http://schemas.openxmlformats.org/officeDocument/2006/relationships/image" Target="../media/image3.jpeg"/><Relationship Id="rId14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diagramData" Target="../diagrams/data2.xml"/><Relationship Id="rId9" Type="http://schemas.openxmlformats.org/officeDocument/2006/relationships/diagramLayout" Target="../diagrams/layout2.xml"/><Relationship Id="rId10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Cultures of Innovation </a:t>
            </a:r>
            <a:br>
              <a:rPr lang="en-US" dirty="0" smtClean="0"/>
            </a:br>
            <a:r>
              <a:rPr lang="en-US" dirty="0" smtClean="0"/>
              <a:t>in craft handloom weaving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612459"/>
            <a:ext cx="6400800" cy="1755349"/>
          </a:xfrm>
        </p:spPr>
        <p:txBody>
          <a:bodyPr>
            <a:normAutofit/>
          </a:bodyPr>
          <a:lstStyle/>
          <a:p>
            <a:r>
              <a:rPr lang="en-US" dirty="0" smtClean="0"/>
              <a:t>Annapurna Mamidipudi</a:t>
            </a:r>
          </a:p>
          <a:p>
            <a:r>
              <a:rPr lang="en-US" dirty="0" smtClean="0"/>
              <a:t>Maastricht University</a:t>
            </a:r>
          </a:p>
          <a:p>
            <a:r>
              <a:rPr lang="en-US" dirty="0" smtClean="0"/>
              <a:t>October 2014</a:t>
            </a:r>
          </a:p>
        </p:txBody>
      </p:sp>
    </p:spTree>
    <p:extLst>
      <p:ext uri="{BB962C8B-B14F-4D97-AF65-F5344CB8AC3E}">
        <p14:creationId xmlns:p14="http://schemas.microsoft.com/office/powerpoint/2010/main" val="1448519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344"/>
    </mc:Choice>
    <mc:Fallback xmlns="">
      <p:transition xmlns:p14="http://schemas.microsoft.com/office/powerpoint/2010/main" spd="slow" advTm="117344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Reactive dyeing skills: </a:t>
            </a:r>
            <a:br>
              <a:rPr lang="en-US" sz="3200" dirty="0" smtClean="0"/>
            </a:br>
            <a:r>
              <a:rPr lang="en-US" sz="3200" dirty="0" smtClean="0"/>
              <a:t>Inclusion in the technological frame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8474" y="1452562"/>
            <a:ext cx="8426688" cy="52745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8119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Natural dye technology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Different kinds of expert groups: The driver, the housewife and the engineer</a:t>
            </a:r>
          </a:p>
          <a:p>
            <a:endParaRPr lang="en-US" dirty="0"/>
          </a:p>
          <a:p>
            <a:r>
              <a:rPr lang="en-US" dirty="0" smtClean="0"/>
              <a:t>Spaces </a:t>
            </a:r>
            <a:r>
              <a:rPr lang="en-US" dirty="0"/>
              <a:t>of negotiation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Bus rides</a:t>
            </a:r>
          </a:p>
          <a:p>
            <a:pPr lvl="1"/>
            <a:r>
              <a:rPr lang="en-US" dirty="0" smtClean="0"/>
              <a:t>How to write a recipe [scientific/craft]</a:t>
            </a:r>
          </a:p>
          <a:p>
            <a:pPr lvl="1"/>
            <a:r>
              <a:rPr lang="en-US" dirty="0" smtClean="0"/>
              <a:t>Authenticity of practice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807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Remembering indigo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17679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Indigo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Remembering colour</a:t>
            </a:r>
          </a:p>
          <a:p>
            <a:r>
              <a:rPr lang="en-US" sz="2800" dirty="0" smtClean="0"/>
              <a:t>Smelling colour [</a:t>
            </a:r>
            <a:r>
              <a:rPr lang="en-US" sz="2800" dirty="0" err="1" smtClean="0"/>
              <a:t>saudu</a:t>
            </a:r>
            <a:r>
              <a:rPr lang="en-US" sz="2800" dirty="0" smtClean="0"/>
              <a:t> </a:t>
            </a:r>
            <a:r>
              <a:rPr lang="en-US" sz="2800" dirty="0" err="1" smtClean="0"/>
              <a:t>matti</a:t>
            </a:r>
            <a:r>
              <a:rPr lang="en-US" sz="2800" dirty="0" smtClean="0"/>
              <a:t>]</a:t>
            </a:r>
          </a:p>
          <a:p>
            <a:r>
              <a:rPr lang="en-US" sz="2800" dirty="0" smtClean="0"/>
              <a:t>Knowing colour [</a:t>
            </a:r>
            <a:r>
              <a:rPr lang="en-US" sz="2800" dirty="0" err="1" smtClean="0"/>
              <a:t>pachchi</a:t>
            </a:r>
            <a:r>
              <a:rPr lang="en-US" sz="2800" dirty="0" smtClean="0"/>
              <a:t> </a:t>
            </a:r>
            <a:r>
              <a:rPr lang="en-US" sz="2800" dirty="0" err="1" smtClean="0"/>
              <a:t>gaddi</a:t>
            </a:r>
            <a:r>
              <a:rPr lang="en-US" sz="2800" dirty="0" smtClean="0"/>
              <a:t> </a:t>
            </a:r>
            <a:r>
              <a:rPr lang="en-US" sz="2800" dirty="0" err="1" smtClean="0"/>
              <a:t>thinna</a:t>
            </a:r>
            <a:r>
              <a:rPr lang="en-US" sz="2800" dirty="0" smtClean="0"/>
              <a:t> </a:t>
            </a:r>
            <a:r>
              <a:rPr lang="en-US" sz="2800" dirty="0" err="1" smtClean="0"/>
              <a:t>gorre</a:t>
            </a:r>
            <a:r>
              <a:rPr lang="en-US" sz="2800" dirty="0" smtClean="0"/>
              <a:t> penda, </a:t>
            </a:r>
            <a:r>
              <a:rPr lang="en-US" sz="2800" dirty="0" err="1" smtClean="0"/>
              <a:t>chandrakali</a:t>
            </a:r>
            <a:r>
              <a:rPr lang="en-US" sz="2800" dirty="0" smtClean="0"/>
              <a:t> </a:t>
            </a:r>
            <a:r>
              <a:rPr lang="en-US" sz="2800" dirty="0" err="1" smtClean="0"/>
              <a:t>cheera</a:t>
            </a:r>
            <a:r>
              <a:rPr lang="en-US" sz="2800" dirty="0" smtClean="0"/>
              <a:t>]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Multiplicity of memory practices: embodied craft, oral transmission, written archive, electronic database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22276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08524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68994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6237" y="756625"/>
            <a:ext cx="3566166" cy="5327235"/>
          </a:xfrm>
          <a:prstGeom prst="rect">
            <a:avLst/>
          </a:prstGeom>
        </p:spPr>
      </p:pic>
      <p:pic>
        <p:nvPicPr>
          <p:cNvPr id="11" name="Content Placeholder 10"/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43823" y="4105233"/>
            <a:ext cx="2169137" cy="2430900"/>
          </a:xfrm>
        </p:spPr>
      </p:pic>
      <p:pic>
        <p:nvPicPr>
          <p:cNvPr id="13" name="Content Placeholder 12"/>
          <p:cNvPicPr>
            <a:picLocks noGrp="1" noChangeAspect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41876" y="274638"/>
            <a:ext cx="3130490" cy="3508266"/>
          </a:xfrm>
        </p:spPr>
      </p:pic>
    </p:spTree>
    <p:extLst>
      <p:ext uri="{BB962C8B-B14F-4D97-AF65-F5344CB8AC3E}">
        <p14:creationId xmlns:p14="http://schemas.microsoft.com/office/powerpoint/2010/main" val="2877529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84944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556" t="-33993"/>
          <a:stretch/>
        </p:blipFill>
        <p:spPr>
          <a:xfrm>
            <a:off x="0" y="-1113282"/>
            <a:ext cx="8686800" cy="7062390"/>
          </a:xfrm>
        </p:spPr>
      </p:pic>
    </p:spTree>
    <p:extLst>
      <p:ext uri="{BB962C8B-B14F-4D97-AF65-F5344CB8AC3E}">
        <p14:creationId xmlns:p14="http://schemas.microsoft.com/office/powerpoint/2010/main" val="2616432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44767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handloom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handloom project: relevance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Adapting reactive dyes</a:t>
            </a:r>
          </a:p>
          <a:p>
            <a:r>
              <a:rPr lang="en-US" dirty="0" smtClean="0"/>
              <a:t>Inventing </a:t>
            </a:r>
            <a:r>
              <a:rPr lang="en-US" dirty="0"/>
              <a:t>natural </a:t>
            </a:r>
            <a:r>
              <a:rPr lang="en-US" dirty="0" smtClean="0"/>
              <a:t>dyes</a:t>
            </a:r>
          </a:p>
          <a:p>
            <a:r>
              <a:rPr lang="en-US" dirty="0" smtClean="0"/>
              <a:t>Remembering </a:t>
            </a:r>
            <a:r>
              <a:rPr lang="en-US" dirty="0"/>
              <a:t>indigo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953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7476"/>
    </mc:Choice>
    <mc:Fallback xmlns="">
      <p:transition xmlns:p14="http://schemas.microsoft.com/office/powerpoint/2010/main" spd="slow" advTm="257477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79725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5812" r="-85812"/>
          <a:stretch>
            <a:fillRect/>
          </a:stretch>
        </p:blipFill>
        <p:spPr>
          <a:xfrm>
            <a:off x="2979683" y="1600200"/>
            <a:ext cx="8229600" cy="452596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74638"/>
            <a:ext cx="4236448" cy="6328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57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‘Ordering’ socio-technical practices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Standardization and </a:t>
            </a:r>
            <a:r>
              <a:rPr lang="en-US" dirty="0" err="1" smtClean="0"/>
              <a:t>skillifying</a:t>
            </a:r>
            <a:r>
              <a:rPr lang="en-US" dirty="0" smtClean="0"/>
              <a:t> </a:t>
            </a:r>
          </a:p>
          <a:p>
            <a:pPr marL="400050" lvl="1" indent="0">
              <a:buNone/>
            </a:pPr>
            <a:r>
              <a:rPr lang="en-US" dirty="0" smtClean="0"/>
              <a:t>Market, production and interoperability</a:t>
            </a:r>
          </a:p>
          <a:p>
            <a:pPr marL="0" indent="0">
              <a:buNone/>
            </a:pPr>
            <a:r>
              <a:rPr lang="en-US" dirty="0" smtClean="0"/>
              <a:t>2. Interaction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sz="2800" dirty="0"/>
              <a:t>Interactional expertise </a:t>
            </a:r>
            <a:r>
              <a:rPr lang="en-US" sz="2800" dirty="0" smtClean="0"/>
              <a:t>[speaking ‘Weaver’]</a:t>
            </a:r>
            <a:endParaRPr lang="en-US" sz="2800" dirty="0"/>
          </a:p>
          <a:p>
            <a:pPr marL="0" indent="0">
              <a:buNone/>
            </a:pPr>
            <a:r>
              <a:rPr lang="en-US" dirty="0" smtClean="0"/>
              <a:t>3.  Craft knowledge as memory practice</a:t>
            </a:r>
          </a:p>
          <a:p>
            <a:pPr marL="0" indent="0">
              <a:buNone/>
            </a:pPr>
            <a:r>
              <a:rPr lang="en-US" sz="2800" dirty="0" smtClean="0"/>
              <a:t>	Conserving and transmitting somatic and 	material knowledge </a:t>
            </a:r>
          </a:p>
          <a:p>
            <a:pPr marL="0" indent="0">
              <a:buNone/>
            </a:pPr>
            <a:endParaRPr lang="en-US" sz="2800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303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Culture of Innovation:</a:t>
            </a:r>
            <a:br>
              <a:rPr lang="en-US" dirty="0" smtClean="0"/>
            </a:br>
            <a:r>
              <a:rPr lang="en-US" dirty="0" smtClean="0"/>
              <a:t> Recasting innovation as tradition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en-US" dirty="0" smtClean="0"/>
              <a:t>The positive value of Continuity </a:t>
            </a:r>
          </a:p>
          <a:p>
            <a:pPr lvl="1"/>
            <a:r>
              <a:rPr lang="en-US" dirty="0"/>
              <a:t>“Traditional </a:t>
            </a:r>
            <a:r>
              <a:rPr lang="en-US" dirty="0" err="1"/>
              <a:t>Uppada</a:t>
            </a:r>
            <a:r>
              <a:rPr lang="en-US" dirty="0"/>
              <a:t> </a:t>
            </a:r>
            <a:r>
              <a:rPr lang="en-US" dirty="0" err="1"/>
              <a:t>Jamdani</a:t>
            </a:r>
            <a:r>
              <a:rPr lang="en-US" dirty="0" smtClean="0"/>
              <a:t>”</a:t>
            </a:r>
          </a:p>
          <a:p>
            <a:pPr lvl="1"/>
            <a:endParaRPr lang="en-US" dirty="0"/>
          </a:p>
          <a:p>
            <a:r>
              <a:rPr lang="en-US" dirty="0" smtClean="0"/>
              <a:t>The negative value of Innovation in traditional crafts</a:t>
            </a:r>
          </a:p>
          <a:p>
            <a:pPr lvl="1"/>
            <a:r>
              <a:rPr lang="en-US" dirty="0" smtClean="0"/>
              <a:t>“Why do we need to innovate on a classic?”</a:t>
            </a: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89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94557"/>
    </mc:Choice>
    <mc:Fallback xmlns="">
      <p:transition xmlns:p14="http://schemas.microsoft.com/office/powerpoint/2010/main" advClick="0" advTm="194557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endParaRPr lang="en-US" sz="5400" b="1" dirty="0" smtClean="0"/>
          </a:p>
          <a:p>
            <a:pPr marL="457200" lvl="1" indent="0">
              <a:buNone/>
            </a:pPr>
            <a:endParaRPr lang="en-US" sz="5400" b="1" dirty="0"/>
          </a:p>
          <a:p>
            <a:pPr marL="457200" lvl="1" indent="0" algn="r">
              <a:buNone/>
            </a:pPr>
            <a:r>
              <a:rPr lang="en-US" sz="5400" b="1" dirty="0" smtClean="0"/>
              <a:t>…shift to creativity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860815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The case of </a:t>
            </a:r>
            <a:r>
              <a:rPr lang="en-US" dirty="0" err="1" smtClean="0">
                <a:solidFill>
                  <a:srgbClr val="FFFFFF"/>
                </a:solidFill>
              </a:rPr>
              <a:t>Karnatic</a:t>
            </a:r>
            <a:r>
              <a:rPr lang="en-US" dirty="0" smtClean="0">
                <a:solidFill>
                  <a:srgbClr val="FFFFFF"/>
                </a:solidFill>
              </a:rPr>
              <a:t> music </a:t>
            </a:r>
            <a:endParaRPr lang="en-US" i="1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FFFF"/>
                </a:solidFill>
              </a:rPr>
              <a:t>Traditional Practices/Craft that comes before creativity</a:t>
            </a:r>
          </a:p>
          <a:p>
            <a:pPr marL="0" indent="0">
              <a:buNone/>
            </a:pPr>
            <a:endParaRPr lang="en-US" i="1" dirty="0" smtClean="0">
              <a:solidFill>
                <a:srgbClr val="FFFFFF"/>
              </a:solidFill>
            </a:endParaRPr>
          </a:p>
          <a:p>
            <a:pPr lvl="1"/>
            <a:r>
              <a:rPr lang="en-US" dirty="0">
                <a:solidFill>
                  <a:srgbClr val="FFFFFF"/>
                </a:solidFill>
              </a:rPr>
              <a:t>Building </a:t>
            </a:r>
            <a:r>
              <a:rPr lang="en-US" dirty="0" smtClean="0">
                <a:solidFill>
                  <a:srgbClr val="FFFFFF"/>
                </a:solidFill>
              </a:rPr>
              <a:t>skill </a:t>
            </a:r>
            <a:r>
              <a:rPr lang="en-US" dirty="0">
                <a:solidFill>
                  <a:srgbClr val="FFFFFF"/>
                </a:solidFill>
              </a:rPr>
              <a:t>through repetition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Learning </a:t>
            </a:r>
            <a:r>
              <a:rPr lang="en-US" dirty="0" smtClean="0">
                <a:solidFill>
                  <a:srgbClr val="FFFFFF"/>
                </a:solidFill>
              </a:rPr>
              <a:t>rules </a:t>
            </a:r>
            <a:r>
              <a:rPr lang="en-US" dirty="0">
                <a:solidFill>
                  <a:srgbClr val="FFFFFF"/>
                </a:solidFill>
              </a:rPr>
              <a:t>through </a:t>
            </a:r>
            <a:r>
              <a:rPr lang="en-US" dirty="0" smtClean="0">
                <a:solidFill>
                  <a:srgbClr val="FFFFFF"/>
                </a:solidFill>
              </a:rPr>
              <a:t>imitation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Becoming fluent through variation</a:t>
            </a:r>
            <a:endParaRPr lang="en-US" dirty="0">
              <a:solidFill>
                <a:srgbClr val="FFFFFF"/>
              </a:solidFill>
            </a:endParaRP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Performance…..creates uncertainty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341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reveal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The ‘Divine Bliss’ of creativity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Requires </a:t>
            </a:r>
            <a:r>
              <a:rPr lang="en-US" dirty="0">
                <a:solidFill>
                  <a:srgbClr val="FFFFFF"/>
                </a:solidFill>
              </a:rPr>
              <a:t>l</a:t>
            </a:r>
            <a:r>
              <a:rPr lang="en-US" dirty="0" smtClean="0">
                <a:solidFill>
                  <a:srgbClr val="FFFFFF"/>
                </a:solidFill>
              </a:rPr>
              <a:t>eaps of faith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The importance of the Guru</a:t>
            </a:r>
          </a:p>
          <a:p>
            <a:endParaRPr lang="en-US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FFFFFF"/>
                </a:solidFill>
              </a:rPr>
              <a:t>The moment of creativity</a:t>
            </a:r>
            <a:r>
              <a:rPr lang="en-US" dirty="0" smtClean="0">
                <a:solidFill>
                  <a:srgbClr val="FFFFFF"/>
                </a:solidFill>
              </a:rPr>
              <a:t>: </a:t>
            </a:r>
            <a:r>
              <a:rPr lang="en-US" dirty="0">
                <a:solidFill>
                  <a:srgbClr val="FFFFFF"/>
                </a:solidFill>
              </a:rPr>
              <a:t>E</a:t>
            </a:r>
            <a:r>
              <a:rPr lang="en-US" dirty="0" smtClean="0">
                <a:solidFill>
                  <a:srgbClr val="FFFFFF"/>
                </a:solidFill>
              </a:rPr>
              <a:t>xperienced </a:t>
            </a:r>
            <a:r>
              <a:rPr lang="en-US" dirty="0">
                <a:solidFill>
                  <a:srgbClr val="FFFFFF"/>
                </a:solidFill>
              </a:rPr>
              <a:t>as the absence of self</a:t>
            </a:r>
          </a:p>
          <a:p>
            <a:pPr marL="0" indent="0">
              <a:buNone/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826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case of Science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i="1" dirty="0">
              <a:solidFill>
                <a:srgbClr val="FFFFFF"/>
              </a:solidFill>
            </a:endParaRPr>
          </a:p>
          <a:p>
            <a:pPr lvl="1"/>
            <a:r>
              <a:rPr lang="en-US" dirty="0">
                <a:solidFill>
                  <a:srgbClr val="FFFFFF"/>
                </a:solidFill>
              </a:rPr>
              <a:t>Building skill </a:t>
            </a:r>
            <a:r>
              <a:rPr lang="en-US" dirty="0" smtClean="0">
                <a:solidFill>
                  <a:srgbClr val="FFFFFF"/>
                </a:solidFill>
              </a:rPr>
              <a:t>through practice  (Hayes 1989)</a:t>
            </a:r>
            <a:endParaRPr lang="en-US" dirty="0">
              <a:solidFill>
                <a:srgbClr val="FFFFFF"/>
              </a:solidFill>
            </a:endParaRPr>
          </a:p>
          <a:p>
            <a:pPr lvl="1"/>
            <a:r>
              <a:rPr lang="en-US" dirty="0">
                <a:solidFill>
                  <a:srgbClr val="FFFFFF"/>
                </a:solidFill>
              </a:rPr>
              <a:t>Learning </a:t>
            </a:r>
            <a:r>
              <a:rPr lang="en-US" dirty="0" smtClean="0">
                <a:solidFill>
                  <a:srgbClr val="FFFFFF"/>
                </a:solidFill>
              </a:rPr>
              <a:t>heuristics </a:t>
            </a:r>
            <a:r>
              <a:rPr lang="en-US" dirty="0">
                <a:solidFill>
                  <a:srgbClr val="FFFFFF"/>
                </a:solidFill>
              </a:rPr>
              <a:t>through </a:t>
            </a:r>
            <a:r>
              <a:rPr lang="en-US" dirty="0" smtClean="0">
                <a:solidFill>
                  <a:srgbClr val="FFFFFF"/>
                </a:solidFill>
              </a:rPr>
              <a:t>imitation (Dunbar 1995)</a:t>
            </a:r>
            <a:endParaRPr lang="en-US" dirty="0">
              <a:solidFill>
                <a:srgbClr val="FFFFFF"/>
              </a:solidFill>
            </a:endParaRP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Fluency and flexibility (Guilford 1950)</a:t>
            </a:r>
            <a:endParaRPr lang="en-US" dirty="0">
              <a:solidFill>
                <a:srgbClr val="FFFFFF"/>
              </a:solidFill>
            </a:endParaRP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Problem solving: Testing for creative ability (Weisberg, Reeves 2013)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335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i="1" dirty="0" smtClean="0"/>
              <a:t>Eureka!</a:t>
            </a:r>
            <a:r>
              <a:rPr lang="en-US" dirty="0" smtClean="0"/>
              <a:t> Moment of creativity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Leap of insight (Akin and Akin 1996, </a:t>
            </a:r>
            <a:r>
              <a:rPr lang="en-US" dirty="0" err="1" smtClean="0"/>
              <a:t>Ohlsson</a:t>
            </a:r>
            <a:r>
              <a:rPr lang="en-US" dirty="0" smtClean="0"/>
              <a:t> 2011)</a:t>
            </a:r>
          </a:p>
          <a:p>
            <a:r>
              <a:rPr lang="en-US" dirty="0" smtClean="0"/>
              <a:t>Supervision </a:t>
            </a:r>
            <a:r>
              <a:rPr lang="en-US" dirty="0"/>
              <a:t>by teacher (Ericsson, </a:t>
            </a:r>
            <a:r>
              <a:rPr lang="en-US" dirty="0" err="1"/>
              <a:t>Roring</a:t>
            </a:r>
            <a:r>
              <a:rPr lang="en-US" dirty="0"/>
              <a:t> and </a:t>
            </a:r>
            <a:r>
              <a:rPr lang="en-US" dirty="0" err="1"/>
              <a:t>Nandagopal</a:t>
            </a:r>
            <a:r>
              <a:rPr lang="en-US" dirty="0"/>
              <a:t> 2007)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The moment of creativity: experienced as </a:t>
            </a:r>
            <a:r>
              <a:rPr lang="en-US" dirty="0"/>
              <a:t>u</a:t>
            </a:r>
            <a:r>
              <a:rPr lang="en-US" dirty="0" smtClean="0"/>
              <a:t>nconscious </a:t>
            </a:r>
            <a:r>
              <a:rPr lang="en-US" dirty="0"/>
              <a:t>creative </a:t>
            </a:r>
            <a:r>
              <a:rPr lang="en-US" dirty="0" smtClean="0"/>
              <a:t>process </a:t>
            </a:r>
            <a:r>
              <a:rPr lang="en-US" dirty="0"/>
              <a:t>(</a:t>
            </a:r>
            <a:r>
              <a:rPr lang="en-US" dirty="0" err="1"/>
              <a:t>Csikszentmihalyi</a:t>
            </a:r>
            <a:r>
              <a:rPr lang="en-US" dirty="0"/>
              <a:t> 1996</a:t>
            </a:r>
            <a:r>
              <a:rPr lang="en-US" dirty="0" smtClean="0"/>
              <a:t>) </a:t>
            </a:r>
          </a:p>
          <a:p>
            <a:pPr marL="0" indent="0" algn="r">
              <a:buNone/>
            </a:pPr>
            <a:r>
              <a:rPr lang="en-US" dirty="0" smtClean="0"/>
              <a:t>….. the </a:t>
            </a:r>
            <a:r>
              <a:rPr lang="en-US" i="1" dirty="0" smtClean="0"/>
              <a:t>AHA! </a:t>
            </a:r>
            <a:r>
              <a:rPr lang="en-US" dirty="0" smtClean="0"/>
              <a:t>Experience of innovation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250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Importance of craft in innovation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In Music and in Science</a:t>
            </a:r>
            <a:endParaRPr lang="en-US" dirty="0"/>
          </a:p>
          <a:p>
            <a:pPr lvl="1"/>
            <a:r>
              <a:rPr lang="en-US" dirty="0"/>
              <a:t>First build craft through practice</a:t>
            </a:r>
          </a:p>
          <a:p>
            <a:pPr lvl="1"/>
            <a:r>
              <a:rPr lang="en-US" dirty="0"/>
              <a:t>Innovation is accompanied by leap of faith/unconscious process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…</a:t>
            </a:r>
            <a:r>
              <a:rPr lang="en-US" dirty="0"/>
              <a:t>a</a:t>
            </a:r>
            <a:r>
              <a:rPr lang="en-US" dirty="0" smtClean="0"/>
              <a:t>cquiring Craft through Practice and Imitation </a:t>
            </a:r>
            <a:r>
              <a:rPr lang="en-US" dirty="0"/>
              <a:t>is important precursor to Innovation</a:t>
            </a:r>
          </a:p>
          <a:p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77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Handloom weaving in </a:t>
            </a:r>
            <a:r>
              <a:rPr lang="en-US" dirty="0"/>
              <a:t>I</a:t>
            </a:r>
            <a:r>
              <a:rPr lang="en-US" dirty="0" smtClean="0"/>
              <a:t>ndia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2995988" cy="4525963"/>
          </a:xfrm>
        </p:spPr>
        <p:txBody>
          <a:bodyPr>
            <a:normAutofit fontScale="77500" lnSpcReduction="20000"/>
          </a:bodyPr>
          <a:lstStyle/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4.3 million weaver families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Second largest rural livelihood after agriculture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6.9 billion square meters of fabric </a:t>
            </a:r>
            <a:endParaRPr lang="en-US" dirty="0" smtClean="0"/>
          </a:p>
          <a:p>
            <a:pPr marL="118872" indent="0">
              <a:buNone/>
            </a:pPr>
            <a:endParaRPr lang="en-US" dirty="0" smtClean="0"/>
          </a:p>
          <a:p>
            <a:pPr>
              <a:buNone/>
            </a:pPr>
            <a:endParaRPr lang="en-US" b="1" dirty="0" smtClean="0">
              <a:solidFill>
                <a:srgbClr val="000090"/>
              </a:solidFill>
            </a:endParaRPr>
          </a:p>
          <a:p>
            <a:pPr>
              <a:buNone/>
            </a:pPr>
            <a:r>
              <a:rPr lang="en-US" b="1" dirty="0" smtClean="0"/>
              <a:t> </a:t>
            </a:r>
          </a:p>
          <a:p>
            <a:pPr>
              <a:buNone/>
            </a:pPr>
            <a:endParaRPr lang="en-US" dirty="0" smtClean="0"/>
          </a:p>
          <a:p>
            <a:pPr marL="118872" indent="0">
              <a:buNone/>
            </a:pPr>
            <a:endParaRPr lang="en-US" dirty="0"/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 rotWithShape="1">
          <a:blip r:embed="rId3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31800" y="1600200"/>
            <a:ext cx="5055000" cy="4525963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31800" y="1600200"/>
            <a:ext cx="5055000" cy="4525963"/>
          </a:xfrm>
        </p:spPr>
      </p:pic>
    </p:spTree>
    <p:extLst>
      <p:ext uri="{BB962C8B-B14F-4D97-AF65-F5344CB8AC3E}">
        <p14:creationId xmlns:p14="http://schemas.microsoft.com/office/powerpoint/2010/main" val="1864008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4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94481"/>
            <a:ext cx="8229600" cy="5431682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 Can there be innovation without craft? </a:t>
            </a:r>
          </a:p>
          <a:p>
            <a:pPr marL="0" indent="0" algn="ctr">
              <a:buNone/>
            </a:pPr>
            <a:r>
              <a:rPr lang="en-US" dirty="0" smtClean="0"/>
              <a:t>(in handloom or in science or in music)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3790567" y="892904"/>
            <a:ext cx="1468597" cy="1388962"/>
          </a:xfrm>
          <a:prstGeom prst="ellipse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26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Textile Industry in India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Parallel technological ensembles</a:t>
            </a:r>
          </a:p>
          <a:p>
            <a:pPr lvl="1"/>
            <a:r>
              <a:rPr lang="en-US" dirty="0" smtClean="0"/>
              <a:t>Mill 3%</a:t>
            </a:r>
          </a:p>
          <a:p>
            <a:pPr lvl="1"/>
            <a:r>
              <a:rPr lang="en-US" dirty="0" smtClean="0"/>
              <a:t>Power loom and Hosiery 86%</a:t>
            </a:r>
          </a:p>
          <a:p>
            <a:pPr lvl="1"/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Handloom 10%</a:t>
            </a:r>
          </a:p>
          <a:p>
            <a:pPr lvl="1"/>
            <a:r>
              <a:rPr lang="en-US" dirty="0" err="1" smtClean="0"/>
              <a:t>Khadi</a:t>
            </a:r>
            <a:r>
              <a:rPr lang="en-US" dirty="0" smtClean="0"/>
              <a:t> 1%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Differentiated by levels of mechanization </a:t>
            </a:r>
          </a:p>
          <a:p>
            <a:r>
              <a:rPr lang="en-US" dirty="0" smtClean="0"/>
              <a:t>Different organizational and social relations</a:t>
            </a:r>
          </a:p>
          <a:p>
            <a:endParaRPr lang="en-US" sz="3027" i="1" dirty="0" smtClean="0">
              <a:solidFill>
                <a:srgbClr val="408000"/>
              </a:solidFill>
            </a:endParaRPr>
          </a:p>
          <a:p>
            <a:endParaRPr lang="en-US" i="1" dirty="0" smtClean="0">
              <a:solidFill>
                <a:srgbClr val="408000"/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106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Industry in Crisis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1"/>
            <a:endParaRPr lang="en-US" dirty="0" smtClean="0">
              <a:solidFill>
                <a:srgbClr val="0000FF"/>
              </a:solidFill>
            </a:endParaRPr>
          </a:p>
          <a:p>
            <a:pPr marL="457200" lvl="1" indent="0" algn="ctr">
              <a:buNone/>
            </a:pPr>
            <a:r>
              <a:rPr lang="en-US" dirty="0" smtClean="0">
                <a:solidFill>
                  <a:srgbClr val="FFFFFF"/>
                </a:solidFill>
              </a:rPr>
              <a:t>47% below poverty line</a:t>
            </a:r>
          </a:p>
          <a:p>
            <a:pPr marL="457200" lvl="1" indent="0">
              <a:buNone/>
            </a:pPr>
            <a:endParaRPr lang="en-US" dirty="0">
              <a:solidFill>
                <a:srgbClr val="FFFFFF"/>
              </a:solidFill>
            </a:endParaRPr>
          </a:p>
          <a:p>
            <a:pPr marL="457200" lvl="1" indent="0">
              <a:buNone/>
            </a:pPr>
            <a:r>
              <a:rPr lang="en-US" sz="3200" i="1" dirty="0" smtClean="0"/>
              <a:t>Livelihoods: 	Welfare </a:t>
            </a:r>
            <a:r>
              <a:rPr lang="en-US" sz="3200" i="1" dirty="0"/>
              <a:t>rather than market </a:t>
            </a:r>
            <a:r>
              <a:rPr lang="en-US" sz="3200" i="1" dirty="0" smtClean="0"/>
              <a:t>				driven</a:t>
            </a:r>
            <a:endParaRPr lang="en-US" sz="3200" i="1" dirty="0"/>
          </a:p>
          <a:p>
            <a:pPr marL="457200" lvl="1" indent="0">
              <a:buNone/>
            </a:pPr>
            <a:r>
              <a:rPr lang="en-US" sz="3200" i="1" dirty="0"/>
              <a:t>Technology: </a:t>
            </a:r>
            <a:r>
              <a:rPr lang="en-US" sz="3200" i="1" dirty="0" smtClean="0"/>
              <a:t>	Static </a:t>
            </a:r>
            <a:r>
              <a:rPr lang="en-US" sz="3200" i="1" dirty="0"/>
              <a:t>rather than </a:t>
            </a:r>
            <a:r>
              <a:rPr lang="en-US" sz="3200" i="1" dirty="0" smtClean="0"/>
              <a:t>innovative</a:t>
            </a:r>
            <a:endParaRPr lang="en-US" sz="3200" i="1" dirty="0"/>
          </a:p>
          <a:p>
            <a:pPr marL="457200" lvl="1" indent="0">
              <a:buNone/>
            </a:pPr>
            <a:r>
              <a:rPr lang="en-US" sz="3200" i="1" dirty="0"/>
              <a:t>Product: </a:t>
            </a:r>
            <a:r>
              <a:rPr lang="en-US" sz="3200" i="1" dirty="0" smtClean="0"/>
              <a:t>	Charity </a:t>
            </a:r>
            <a:r>
              <a:rPr lang="en-US" sz="3200" i="1" dirty="0"/>
              <a:t>rather than value</a:t>
            </a:r>
          </a:p>
          <a:p>
            <a:pPr marL="457200" lvl="1" indent="0">
              <a:buNone/>
            </a:pPr>
            <a:r>
              <a:rPr lang="en-US" sz="3200" i="1" dirty="0"/>
              <a:t>Weaver: </a:t>
            </a:r>
            <a:r>
              <a:rPr lang="en-US" sz="3200" i="1" dirty="0" smtClean="0"/>
              <a:t>	Invisible </a:t>
            </a:r>
            <a:r>
              <a:rPr lang="en-US" sz="3200" i="1" dirty="0"/>
              <a:t>except when in </a:t>
            </a:r>
            <a:r>
              <a:rPr lang="en-US" sz="3200" i="1" dirty="0" smtClean="0"/>
              <a:t>crisis</a:t>
            </a:r>
          </a:p>
          <a:p>
            <a:pPr lvl="1"/>
            <a:endParaRPr lang="en-US" dirty="0">
              <a:solidFill>
                <a:srgbClr val="0000FF"/>
              </a:solidFill>
            </a:endParaRPr>
          </a:p>
          <a:p>
            <a:pPr marL="457200" lvl="1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Therefore handloom is unsustainable!</a:t>
            </a:r>
            <a:endParaRPr lang="en-US" dirty="0">
              <a:solidFill>
                <a:srgbClr val="000000"/>
              </a:solidFill>
            </a:endParaRPr>
          </a:p>
          <a:p>
            <a:pPr marL="11887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401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52138"/>
            <a:ext cx="8229600" cy="5574026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en-US" dirty="0">
                <a:solidFill>
                  <a:srgbClr val="FFFFFF"/>
                </a:solidFill>
              </a:rPr>
              <a:t>The marketing program-DAMA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The reactive dyes program- Handloom Co-operatives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Wholesale-retail experience-</a:t>
            </a:r>
            <a:r>
              <a:rPr lang="en-US" dirty="0" err="1">
                <a:solidFill>
                  <a:srgbClr val="FFFFFF"/>
                </a:solidFill>
              </a:rPr>
              <a:t>Daram</a:t>
            </a:r>
            <a:endParaRPr lang="en-US" dirty="0">
              <a:solidFill>
                <a:srgbClr val="FFFFFF"/>
              </a:solidFill>
            </a:endParaRPr>
          </a:p>
          <a:p>
            <a:pPr lvl="1"/>
            <a:r>
              <a:rPr lang="en-US" dirty="0">
                <a:solidFill>
                  <a:srgbClr val="FFFFFF"/>
                </a:solidFill>
              </a:rPr>
              <a:t>Designer weaver</a:t>
            </a:r>
          </a:p>
          <a:p>
            <a:pPr marL="118872" indent="0">
              <a:buNone/>
            </a:pPr>
            <a:endParaRPr lang="en-US" dirty="0"/>
          </a:p>
          <a:p>
            <a:pPr marL="118872" indent="0">
              <a:buNone/>
            </a:pPr>
            <a:r>
              <a:rPr lang="en-US" dirty="0" smtClean="0"/>
              <a:t>Next round of solutions? </a:t>
            </a:r>
          </a:p>
          <a:p>
            <a:pPr marL="118872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Upscale</a:t>
            </a:r>
          </a:p>
          <a:p>
            <a:pPr marL="118872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	</a:t>
            </a:r>
            <a:r>
              <a:rPr lang="en-US" dirty="0" err="1">
                <a:solidFill>
                  <a:srgbClr val="FF0000"/>
                </a:solidFill>
              </a:rPr>
              <a:t>Mechanise</a:t>
            </a:r>
            <a:endParaRPr lang="en-US" dirty="0">
              <a:solidFill>
                <a:srgbClr val="FF0000"/>
              </a:solidFill>
            </a:endParaRPr>
          </a:p>
          <a:p>
            <a:pPr marL="118872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		</a:t>
            </a:r>
            <a:r>
              <a:rPr lang="en-US" dirty="0" err="1" smtClean="0">
                <a:solidFill>
                  <a:srgbClr val="FF0000"/>
                </a:solidFill>
              </a:rPr>
              <a:t>Modernise</a:t>
            </a:r>
            <a:endParaRPr lang="en-US" dirty="0" smtClean="0">
              <a:solidFill>
                <a:srgbClr val="FF0000"/>
              </a:solidFill>
            </a:endParaRPr>
          </a:p>
          <a:p>
            <a:pPr marL="118872" indent="0">
              <a:buNone/>
            </a:pPr>
            <a:r>
              <a:rPr lang="en-US" dirty="0">
                <a:solidFill>
                  <a:srgbClr val="FF0000"/>
                </a:solidFill>
              </a:rPr>
              <a:t>		</a:t>
            </a:r>
            <a:r>
              <a:rPr lang="en-US" dirty="0" smtClean="0">
                <a:solidFill>
                  <a:srgbClr val="FF0000"/>
                </a:solidFill>
              </a:rPr>
              <a:t>	Educate</a:t>
            </a:r>
          </a:p>
          <a:p>
            <a:pPr marL="118872" indent="0">
              <a:buNone/>
            </a:pPr>
            <a:r>
              <a:rPr lang="en-US" dirty="0" smtClean="0">
                <a:solidFill>
                  <a:srgbClr val="FFFFFF"/>
                </a:solidFill>
              </a:rPr>
              <a:t>………the obduracy of the handloom discourse</a:t>
            </a:r>
          </a:p>
          <a:p>
            <a:pPr marL="118872" indent="0">
              <a:buNone/>
            </a:pPr>
            <a:endParaRPr lang="en-US" i="1" dirty="0"/>
          </a:p>
          <a:p>
            <a:pPr marL="118872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975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The handloom project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How can handloom claim to be technology, when the loom is static?</a:t>
            </a:r>
          </a:p>
          <a:p>
            <a:r>
              <a:rPr lang="en-US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How can handloom livelihoods be sustainable, when weavers themselves leave weaving?</a:t>
            </a:r>
          </a:p>
          <a:p>
            <a:r>
              <a:rPr lang="en-US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How can handloom products be re-designed for new markets, when weavers refuse to change their mindset?</a:t>
            </a:r>
          </a:p>
          <a:p>
            <a:r>
              <a:rPr lang="en-US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How will handloom survive, when it does not innovate?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06368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457200" lvl="1" indent="0"/>
            <a:r>
              <a:rPr lang="en-US" sz="4000" b="1" dirty="0" smtClean="0">
                <a:solidFill>
                  <a:schemeClr val="tx1"/>
                </a:solidFill>
              </a:rPr>
              <a:t>The socio-technical ensemble</a:t>
            </a:r>
            <a:endParaRPr lang="en-US" sz="4000" b="1" dirty="0">
              <a:solidFill>
                <a:schemeClr val="tx1"/>
              </a:solidFill>
            </a:endParaRPr>
          </a:p>
        </p:txBody>
      </p:sp>
      <p:graphicFrame>
        <p:nvGraphicFramePr>
          <p:cNvPr id="116" name="Diagram 115"/>
          <p:cNvGraphicFramePr/>
          <p:nvPr>
            <p:extLst>
              <p:ext uri="{D42A27DB-BD31-4B8C-83A1-F6EECF244321}">
                <p14:modId xmlns:p14="http://schemas.microsoft.com/office/powerpoint/2010/main" val="2206837075"/>
              </p:ext>
            </p:extLst>
          </p:nvPr>
        </p:nvGraphicFramePr>
        <p:xfrm>
          <a:off x="1438015" y="1101762"/>
          <a:ext cx="8884879" cy="56068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4006269"/>
              </p:ext>
            </p:extLst>
          </p:nvPr>
        </p:nvGraphicFramePr>
        <p:xfrm>
          <a:off x="457200" y="1904881"/>
          <a:ext cx="7890756" cy="4667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6" name="Content Placeholder 10" descr="IMG_0276.JPG"/>
          <p:cNvPicPr>
            <a:picLocks noGrp="1" noChangeAspect="1"/>
          </p:cNvPicPr>
          <p:nvPr>
            <p:ph sz="half" idx="1"/>
          </p:nvPr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0268" t="-1" r="-1400" b="-43075"/>
          <a:stretch/>
        </p:blipFill>
        <p:spPr>
          <a:xfrm>
            <a:off x="-328158" y="1417638"/>
            <a:ext cx="5835683" cy="4389020"/>
          </a:xfrm>
        </p:spPr>
      </p:pic>
      <p:pic>
        <p:nvPicPr>
          <p:cNvPr id="5" name="Content Placeholder 4" descr="IMG_0509.JPG"/>
          <p:cNvPicPr>
            <a:picLocks noGrp="1" noChangeAspect="1"/>
          </p:cNvPicPr>
          <p:nvPr>
            <p:ph sz="half" idx="2"/>
          </p:nvPr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30651" y="3454677"/>
            <a:ext cx="4703747" cy="2857111"/>
          </a:xfrm>
        </p:spPr>
      </p:pic>
    </p:spTree>
    <p:extLst>
      <p:ext uri="{BB962C8B-B14F-4D97-AF65-F5344CB8AC3E}">
        <p14:creationId xmlns:p14="http://schemas.microsoft.com/office/powerpoint/2010/main" val="351606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6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changes in colour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Adapting reactive dye technology</a:t>
            </a:r>
          </a:p>
          <a:p>
            <a:pPr lvl="1"/>
            <a:r>
              <a:rPr lang="en-US" dirty="0" smtClean="0"/>
              <a:t>Inclusion in the technological frame of handloom [</a:t>
            </a:r>
            <a:r>
              <a:rPr lang="en-US" dirty="0" err="1"/>
              <a:t>S</a:t>
            </a:r>
            <a:r>
              <a:rPr lang="en-US" dirty="0" err="1" smtClean="0"/>
              <a:t>tandardisation</a:t>
            </a:r>
            <a:r>
              <a:rPr lang="en-US" dirty="0" smtClean="0"/>
              <a:t>, ‘</a:t>
            </a:r>
            <a:r>
              <a:rPr lang="en-US" dirty="0" err="1" smtClean="0"/>
              <a:t>skill’ifying</a:t>
            </a:r>
            <a:r>
              <a:rPr lang="en-US" dirty="0" smtClean="0"/>
              <a:t>] [</a:t>
            </a:r>
            <a:r>
              <a:rPr lang="en-US" dirty="0" err="1" smtClean="0"/>
              <a:t>Bijker</a:t>
            </a:r>
            <a:r>
              <a:rPr lang="en-US" dirty="0" smtClean="0"/>
              <a:t>]</a:t>
            </a:r>
          </a:p>
          <a:p>
            <a:r>
              <a:rPr lang="en-US" dirty="0" smtClean="0"/>
              <a:t>Re-inventing natural dye technology</a:t>
            </a:r>
          </a:p>
          <a:p>
            <a:pPr lvl="1"/>
            <a:r>
              <a:rPr lang="en-US" dirty="0" smtClean="0"/>
              <a:t>‘pidgin’ recipes in the handloom ensemble [interactional expertise] [Collins]</a:t>
            </a:r>
          </a:p>
          <a:p>
            <a:r>
              <a:rPr lang="en-US" dirty="0" smtClean="0"/>
              <a:t>Redeeming Indigo dye technology</a:t>
            </a:r>
          </a:p>
          <a:p>
            <a:pPr lvl="1"/>
            <a:r>
              <a:rPr lang="en-US" dirty="0" smtClean="0"/>
              <a:t>Somatic expertise and materiality [Transmission </a:t>
            </a:r>
            <a:r>
              <a:rPr lang="en-US" dirty="0"/>
              <a:t> </a:t>
            </a:r>
            <a:r>
              <a:rPr lang="en-US" dirty="0" smtClean="0"/>
              <a:t>of knowledge through memory practices] [</a:t>
            </a:r>
            <a:r>
              <a:rPr lang="en-US" dirty="0" err="1" smtClean="0"/>
              <a:t>Bowker</a:t>
            </a:r>
            <a:r>
              <a:rPr lang="en-US" dirty="0" smtClean="0"/>
              <a:t>]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275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10079</TotalTime>
  <Words>707</Words>
  <Application>Microsoft Macintosh PowerPoint</Application>
  <PresentationFormat>On-screen Show (4:3)</PresentationFormat>
  <Paragraphs>195</Paragraphs>
  <Slides>30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Black</vt:lpstr>
      <vt:lpstr>Cultures of Innovation  in craft handloom weaving</vt:lpstr>
      <vt:lpstr>The handloom project</vt:lpstr>
      <vt:lpstr>Handloom weaving in India</vt:lpstr>
      <vt:lpstr>Textile Industry in India</vt:lpstr>
      <vt:lpstr>Industry in Crisis</vt:lpstr>
      <vt:lpstr>PowerPoint Presentation</vt:lpstr>
      <vt:lpstr>The handloom project</vt:lpstr>
      <vt:lpstr>The socio-technical ensemble</vt:lpstr>
      <vt:lpstr>Three changes in colour</vt:lpstr>
      <vt:lpstr>Reactive dyeing skills:  Inclusion in the technological frame</vt:lpstr>
      <vt:lpstr>Natural dye technology</vt:lpstr>
      <vt:lpstr>Remembering indigo</vt:lpstr>
      <vt:lpstr>Indigo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‘Ordering’ socio-technical practices</vt:lpstr>
      <vt:lpstr>Culture of Innovation:  Recasting innovation as tradition</vt:lpstr>
      <vt:lpstr>PowerPoint Presentation</vt:lpstr>
      <vt:lpstr>The case of Karnatic music </vt:lpstr>
      <vt:lpstr>The ‘Divine Bliss’ of creativity</vt:lpstr>
      <vt:lpstr>The case of Science</vt:lpstr>
      <vt:lpstr>The Eureka! Moment of creativity</vt:lpstr>
      <vt:lpstr>Importance of craft in innovation</vt:lpstr>
      <vt:lpstr>PowerPoint Presentation</vt:lpstr>
    </vt:vector>
  </TitlesOfParts>
  <Company>Maastricht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Innovation and Tradition:  A tale of two cities</dc:title>
  <dc:creator>Annapurna Mamidipudi</dc:creator>
  <cp:lastModifiedBy>Annapurna Mamidipudi</cp:lastModifiedBy>
  <cp:revision>128</cp:revision>
  <dcterms:created xsi:type="dcterms:W3CDTF">2014-03-23T17:24:35Z</dcterms:created>
  <dcterms:modified xsi:type="dcterms:W3CDTF">2014-11-11T07:14:35Z</dcterms:modified>
</cp:coreProperties>
</file>